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9" r:id="rId10"/>
    <p:sldId id="271" r:id="rId11"/>
    <p:sldId id="272" r:id="rId12"/>
    <p:sldId id="273" r:id="rId13"/>
    <p:sldId id="274" r:id="rId14"/>
    <p:sldId id="278" r:id="rId15"/>
    <p:sldId id="280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AA3817E-3538-4053-AF7C-980AA19508A5}">
          <p14:sldIdLst>
            <p14:sldId id="256"/>
            <p14:sldId id="260"/>
            <p14:sldId id="261"/>
            <p14:sldId id="262"/>
            <p14:sldId id="258"/>
            <p14:sldId id="263"/>
            <p14:sldId id="264"/>
            <p14:sldId id="265"/>
            <p14:sldId id="269"/>
            <p14:sldId id="271"/>
            <p14:sldId id="272"/>
            <p14:sldId id="273"/>
            <p14:sldId id="274"/>
            <p14:sldId id="278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E43"/>
    <a:srgbClr val="BCC6C5"/>
    <a:srgbClr val="A6DFD9"/>
    <a:srgbClr val="159393"/>
    <a:srgbClr val="F7F8C8"/>
    <a:srgbClr val="F88008"/>
    <a:srgbClr val="F54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F116D-D747-4583-A61F-41985E004738}" v="6" dt="2021-05-06T21:52:42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" userId="a3dcd073e453a7d2" providerId="LiveId" clId="{332F116D-D747-4583-A61F-41985E004738}"/>
    <pc:docChg chg="undo custSel modSld">
      <pc:chgData name="Lindsay" userId="a3dcd073e453a7d2" providerId="LiveId" clId="{332F116D-D747-4583-A61F-41985E004738}" dt="2021-05-06T21:55:48.871" v="46" actId="1076"/>
      <pc:docMkLst>
        <pc:docMk/>
      </pc:docMkLst>
      <pc:sldChg chg="delSp mod">
        <pc:chgData name="Lindsay" userId="a3dcd073e453a7d2" providerId="LiveId" clId="{332F116D-D747-4583-A61F-41985E004738}" dt="2021-05-06T21:53:54.618" v="44" actId="478"/>
        <pc:sldMkLst>
          <pc:docMk/>
          <pc:sldMk cId="1339246707" sldId="256"/>
        </pc:sldMkLst>
        <pc:spChg chg="del">
          <ac:chgData name="Lindsay" userId="a3dcd073e453a7d2" providerId="LiveId" clId="{332F116D-D747-4583-A61F-41985E004738}" dt="2021-05-06T21:53:54.618" v="44" actId="478"/>
          <ac:spMkLst>
            <pc:docMk/>
            <pc:sldMk cId="1339246707" sldId="256"/>
            <ac:spMk id="29" creationId="{89307C4C-FE25-4912-85D9-B9E0144105F5}"/>
          </ac:spMkLst>
        </pc:spChg>
      </pc:sldChg>
      <pc:sldChg chg="addSp delSp modSp mod delAnim">
        <pc:chgData name="Lindsay" userId="a3dcd073e453a7d2" providerId="LiveId" clId="{332F116D-D747-4583-A61F-41985E004738}" dt="2021-05-04T00:43:19.927" v="43" actId="1076"/>
        <pc:sldMkLst>
          <pc:docMk/>
          <pc:sldMk cId="2860865431" sldId="258"/>
        </pc:sldMkLst>
        <pc:spChg chg="del">
          <ac:chgData name="Lindsay" userId="a3dcd073e453a7d2" providerId="LiveId" clId="{332F116D-D747-4583-A61F-41985E004738}" dt="2021-05-04T00:42:29.378" v="27" actId="478"/>
          <ac:spMkLst>
            <pc:docMk/>
            <pc:sldMk cId="2860865431" sldId="258"/>
            <ac:spMk id="7" creationId="{00000000-0000-0000-0000-000000000000}"/>
          </ac:spMkLst>
        </pc:spChg>
        <pc:spChg chg="del">
          <ac:chgData name="Lindsay" userId="a3dcd073e453a7d2" providerId="LiveId" clId="{332F116D-D747-4583-A61F-41985E004738}" dt="2021-05-04T00:42:13.790" v="16" actId="478"/>
          <ac:spMkLst>
            <pc:docMk/>
            <pc:sldMk cId="2860865431" sldId="258"/>
            <ac:spMk id="9" creationId="{00000000-0000-0000-0000-000000000000}"/>
          </ac:spMkLst>
        </pc:spChg>
        <pc:spChg chg="del">
          <ac:chgData name="Lindsay" userId="a3dcd073e453a7d2" providerId="LiveId" clId="{332F116D-D747-4583-A61F-41985E004738}" dt="2021-05-04T00:42:21.921" v="20" actId="478"/>
          <ac:spMkLst>
            <pc:docMk/>
            <pc:sldMk cId="2860865431" sldId="258"/>
            <ac:spMk id="10" creationId="{00000000-0000-0000-0000-000000000000}"/>
          </ac:spMkLst>
        </pc:spChg>
        <pc:spChg chg="del">
          <ac:chgData name="Lindsay" userId="a3dcd073e453a7d2" providerId="LiveId" clId="{332F116D-D747-4583-A61F-41985E004738}" dt="2021-05-04T00:42:25.062" v="23" actId="478"/>
          <ac:spMkLst>
            <pc:docMk/>
            <pc:sldMk cId="2860865431" sldId="258"/>
            <ac:spMk id="11" creationId="{00000000-0000-0000-0000-000000000000}"/>
          </ac:spMkLst>
        </pc:spChg>
        <pc:spChg chg="del">
          <ac:chgData name="Lindsay" userId="a3dcd073e453a7d2" providerId="LiveId" clId="{332F116D-D747-4583-A61F-41985E004738}" dt="2021-05-04T00:42:37.385" v="33" actId="478"/>
          <ac:spMkLst>
            <pc:docMk/>
            <pc:sldMk cId="2860865431" sldId="258"/>
            <ac:spMk id="13" creationId="{00000000-0000-0000-0000-000000000000}"/>
          </ac:spMkLst>
        </pc:spChg>
        <pc:spChg chg="del">
          <ac:chgData name="Lindsay" userId="a3dcd073e453a7d2" providerId="LiveId" clId="{332F116D-D747-4583-A61F-41985E004738}" dt="2021-05-04T00:42:33.610" v="31" actId="478"/>
          <ac:spMkLst>
            <pc:docMk/>
            <pc:sldMk cId="2860865431" sldId="258"/>
            <ac:spMk id="14" creationId="{00000000-0000-0000-0000-000000000000}"/>
          </ac:spMkLst>
        </pc:spChg>
        <pc:spChg chg="del">
          <ac:chgData name="Lindsay" userId="a3dcd073e453a7d2" providerId="LiveId" clId="{332F116D-D747-4583-A61F-41985E004738}" dt="2021-05-04T00:42:19.337" v="18" actId="478"/>
          <ac:spMkLst>
            <pc:docMk/>
            <pc:sldMk cId="2860865431" sldId="258"/>
            <ac:spMk id="15" creationId="{00000000-0000-0000-0000-000000000000}"/>
          </ac:spMkLst>
        </pc:spChg>
        <pc:spChg chg="del">
          <ac:chgData name="Lindsay" userId="a3dcd073e453a7d2" providerId="LiveId" clId="{332F116D-D747-4583-A61F-41985E004738}" dt="2021-05-04T00:42:47.722" v="39" actId="478"/>
          <ac:spMkLst>
            <pc:docMk/>
            <pc:sldMk cId="2860865431" sldId="258"/>
            <ac:spMk id="16" creationId="{00000000-0000-0000-0000-000000000000}"/>
          </ac:spMkLst>
        </pc:spChg>
        <pc:spChg chg="del">
          <ac:chgData name="Lindsay" userId="a3dcd073e453a7d2" providerId="LiveId" clId="{332F116D-D747-4583-A61F-41985E004738}" dt="2021-05-04T00:42:20.380" v="19" actId="478"/>
          <ac:spMkLst>
            <pc:docMk/>
            <pc:sldMk cId="2860865431" sldId="258"/>
            <ac:spMk id="17" creationId="{00000000-0000-0000-0000-000000000000}"/>
          </ac:spMkLst>
        </pc:spChg>
        <pc:grpChg chg="del">
          <ac:chgData name="Lindsay" userId="a3dcd073e453a7d2" providerId="LiveId" clId="{332F116D-D747-4583-A61F-41985E004738}" dt="2021-05-04T00:42:45.033" v="37" actId="478"/>
          <ac:grpSpMkLst>
            <pc:docMk/>
            <pc:sldMk cId="2860865431" sldId="258"/>
            <ac:grpSpMk id="106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36.254" v="32" actId="478"/>
          <ac:grpSpMkLst>
            <pc:docMk/>
            <pc:sldMk cId="2860865431" sldId="258"/>
            <ac:grpSpMk id="109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28.341" v="26" actId="478"/>
          <ac:grpSpMkLst>
            <pc:docMk/>
            <pc:sldMk cId="2860865431" sldId="258"/>
            <ac:grpSpMk id="144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24.091" v="22" actId="478"/>
          <ac:grpSpMkLst>
            <pc:docMk/>
            <pc:sldMk cId="2860865431" sldId="258"/>
            <ac:grpSpMk id="165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43.025" v="36" actId="478"/>
          <ac:grpSpMkLst>
            <pc:docMk/>
            <pc:sldMk cId="2860865431" sldId="258"/>
            <ac:grpSpMk id="183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41.450" v="35" actId="478"/>
          <ac:grpSpMkLst>
            <pc:docMk/>
            <pc:sldMk cId="2860865431" sldId="258"/>
            <ac:grpSpMk id="186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31.897" v="29" actId="478"/>
          <ac:grpSpMkLst>
            <pc:docMk/>
            <pc:sldMk cId="2860865431" sldId="258"/>
            <ac:grpSpMk id="190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27.300" v="25" actId="478"/>
          <ac:grpSpMkLst>
            <pc:docMk/>
            <pc:sldMk cId="2860865431" sldId="258"/>
            <ac:grpSpMk id="192" creationId="{00000000-0000-0000-0000-000000000000}"/>
          </ac:grpSpMkLst>
        </pc:grpChg>
        <pc:grpChg chg="del">
          <ac:chgData name="Lindsay" userId="a3dcd073e453a7d2" providerId="LiveId" clId="{332F116D-D747-4583-A61F-41985E004738}" dt="2021-05-04T00:42:23.043" v="21" actId="478"/>
          <ac:grpSpMkLst>
            <pc:docMk/>
            <pc:sldMk cId="2860865431" sldId="258"/>
            <ac:grpSpMk id="193" creationId="{00000000-0000-0000-0000-000000000000}"/>
          </ac:grpSpMkLst>
        </pc:grpChg>
        <pc:picChg chg="add mod">
          <ac:chgData name="Lindsay" userId="a3dcd073e453a7d2" providerId="LiveId" clId="{332F116D-D747-4583-A61F-41985E004738}" dt="2021-05-04T00:43:19.927" v="43" actId="1076"/>
          <ac:picMkLst>
            <pc:docMk/>
            <pc:sldMk cId="2860865431" sldId="258"/>
            <ac:picMk id="3" creationId="{DD9E68F8-C527-4A5B-8C2B-08948C51EEC7}"/>
          </ac:picMkLst>
        </pc:picChg>
        <pc:picChg chg="del">
          <ac:chgData name="Lindsay" userId="a3dcd073e453a7d2" providerId="LiveId" clId="{332F116D-D747-4583-A61F-41985E004738}" dt="2021-05-04T00:42:30.881" v="28" actId="478"/>
          <ac:picMkLst>
            <pc:docMk/>
            <pc:sldMk cId="2860865431" sldId="258"/>
            <ac:picMk id="96" creationId="{00000000-0000-0000-0000-000000000000}"/>
          </ac:picMkLst>
        </pc:picChg>
        <pc:picChg chg="del">
          <ac:chgData name="Lindsay" userId="a3dcd073e453a7d2" providerId="LiveId" clId="{332F116D-D747-4583-A61F-41985E004738}" dt="2021-05-04T00:42:26.041" v="24" actId="478"/>
          <ac:picMkLst>
            <pc:docMk/>
            <pc:sldMk cId="2860865431" sldId="258"/>
            <ac:picMk id="97" creationId="{00000000-0000-0000-0000-000000000000}"/>
          </ac:picMkLst>
        </pc:picChg>
        <pc:picChg chg="del">
          <ac:chgData name="Lindsay" userId="a3dcd073e453a7d2" providerId="LiveId" clId="{332F116D-D747-4583-A61F-41985E004738}" dt="2021-05-04T00:42:46.073" v="38" actId="478"/>
          <ac:picMkLst>
            <pc:docMk/>
            <pc:sldMk cId="2860865431" sldId="258"/>
            <ac:picMk id="99" creationId="{00000000-0000-0000-0000-000000000000}"/>
          </ac:picMkLst>
        </pc:picChg>
        <pc:picChg chg="del">
          <ac:chgData name="Lindsay" userId="a3dcd073e453a7d2" providerId="LiveId" clId="{332F116D-D747-4583-A61F-41985E004738}" dt="2021-05-04T00:42:18.287" v="17" actId="478"/>
          <ac:picMkLst>
            <pc:docMk/>
            <pc:sldMk cId="2860865431" sldId="258"/>
            <ac:picMk id="107" creationId="{00000000-0000-0000-0000-000000000000}"/>
          </ac:picMkLst>
        </pc:picChg>
        <pc:picChg chg="del">
          <ac:chgData name="Lindsay" userId="a3dcd073e453a7d2" providerId="LiveId" clId="{332F116D-D747-4583-A61F-41985E004738}" dt="2021-05-04T00:42:39.911" v="34" actId="478"/>
          <ac:picMkLst>
            <pc:docMk/>
            <pc:sldMk cId="2860865431" sldId="258"/>
            <ac:picMk id="151" creationId="{00000000-0000-0000-0000-000000000000}"/>
          </ac:picMkLst>
        </pc:picChg>
        <pc:picChg chg="del">
          <ac:chgData name="Lindsay" userId="a3dcd073e453a7d2" providerId="LiveId" clId="{332F116D-D747-4583-A61F-41985E004738}" dt="2021-05-04T00:42:41.450" v="35" actId="478"/>
          <ac:picMkLst>
            <pc:docMk/>
            <pc:sldMk cId="2860865431" sldId="258"/>
            <ac:picMk id="188" creationId="{00000000-0000-0000-0000-000000000000}"/>
          </ac:picMkLst>
        </pc:picChg>
        <pc:cxnChg chg="mod">
          <ac:chgData name="Lindsay" userId="a3dcd073e453a7d2" providerId="LiveId" clId="{332F116D-D747-4583-A61F-41985E004738}" dt="2021-05-04T00:42:21.921" v="20" actId="478"/>
          <ac:cxnSpMkLst>
            <pc:docMk/>
            <pc:sldMk cId="2860865431" sldId="258"/>
            <ac:cxnSpMk id="23" creationId="{00000000-0000-0000-0000-000000000000}"/>
          </ac:cxnSpMkLst>
        </pc:cxnChg>
        <pc:cxnChg chg="mod">
          <ac:chgData name="Lindsay" userId="a3dcd073e453a7d2" providerId="LiveId" clId="{332F116D-D747-4583-A61F-41985E004738}" dt="2021-05-04T00:42:25.062" v="23" actId="478"/>
          <ac:cxnSpMkLst>
            <pc:docMk/>
            <pc:sldMk cId="2860865431" sldId="258"/>
            <ac:cxnSpMk id="26" creationId="{00000000-0000-0000-0000-000000000000}"/>
          </ac:cxnSpMkLst>
        </pc:cxnChg>
        <pc:cxnChg chg="mod">
          <ac:chgData name="Lindsay" userId="a3dcd073e453a7d2" providerId="LiveId" clId="{332F116D-D747-4583-A61F-41985E004738}" dt="2021-05-04T00:42:25.062" v="23" actId="478"/>
          <ac:cxnSpMkLst>
            <pc:docMk/>
            <pc:sldMk cId="2860865431" sldId="258"/>
            <ac:cxnSpMk id="31" creationId="{00000000-0000-0000-0000-000000000000}"/>
          </ac:cxnSpMkLst>
        </pc:cxnChg>
        <pc:cxnChg chg="del mod">
          <ac:chgData name="Lindsay" userId="a3dcd073e453a7d2" providerId="LiveId" clId="{332F116D-D747-4583-A61F-41985E004738}" dt="2021-05-04T00:42:32.704" v="30" actId="478"/>
          <ac:cxnSpMkLst>
            <pc:docMk/>
            <pc:sldMk cId="2860865431" sldId="258"/>
            <ac:cxnSpMk id="34" creationId="{00000000-0000-0000-0000-000000000000}"/>
          </ac:cxnSpMkLst>
        </pc:cxnChg>
        <pc:cxnChg chg="mod">
          <ac:chgData name="Lindsay" userId="a3dcd073e453a7d2" providerId="LiveId" clId="{332F116D-D747-4583-A61F-41985E004738}" dt="2021-05-04T00:42:19.337" v="18" actId="478"/>
          <ac:cxnSpMkLst>
            <pc:docMk/>
            <pc:sldMk cId="2860865431" sldId="258"/>
            <ac:cxnSpMk id="133" creationId="{00000000-0000-0000-0000-000000000000}"/>
          </ac:cxnSpMkLst>
        </pc:cxnChg>
      </pc:sldChg>
      <pc:sldChg chg="addSp delSp modSp mod">
        <pc:chgData name="Lindsay" userId="a3dcd073e453a7d2" providerId="LiveId" clId="{332F116D-D747-4583-A61F-41985E004738}" dt="2021-05-04T00:40:12.404" v="15" actId="478"/>
        <pc:sldMkLst>
          <pc:docMk/>
          <pc:sldMk cId="1537609032" sldId="260"/>
        </pc:sldMkLst>
        <pc:picChg chg="mod">
          <ac:chgData name="Lindsay" userId="a3dcd073e453a7d2" providerId="LiveId" clId="{332F116D-D747-4583-A61F-41985E004738}" dt="2021-05-04T00:37:36.551" v="0" actId="1076"/>
          <ac:picMkLst>
            <pc:docMk/>
            <pc:sldMk cId="1537609032" sldId="260"/>
            <ac:picMk id="2" creationId="{3300FE8D-1768-42AB-AD44-E49F4A7B4A91}"/>
          </ac:picMkLst>
        </pc:picChg>
        <pc:picChg chg="mod">
          <ac:chgData name="Lindsay" userId="a3dcd073e453a7d2" providerId="LiveId" clId="{332F116D-D747-4583-A61F-41985E004738}" dt="2021-05-04T00:40:08.530" v="14" actId="14826"/>
          <ac:picMkLst>
            <pc:docMk/>
            <pc:sldMk cId="1537609032" sldId="260"/>
            <ac:picMk id="3" creationId="{845D7628-6F6F-42FE-A5CA-EC4624FA4B69}"/>
          </ac:picMkLst>
        </pc:picChg>
        <pc:picChg chg="mod">
          <ac:chgData name="Lindsay" userId="a3dcd073e453a7d2" providerId="LiveId" clId="{332F116D-D747-4583-A61F-41985E004738}" dt="2021-05-04T00:37:36.551" v="0" actId="1076"/>
          <ac:picMkLst>
            <pc:docMk/>
            <pc:sldMk cId="1537609032" sldId="260"/>
            <ac:picMk id="4" creationId="{6BAB4E7A-9332-4E23-81A3-C52B5E74A65E}"/>
          </ac:picMkLst>
        </pc:picChg>
        <pc:picChg chg="mod">
          <ac:chgData name="Lindsay" userId="a3dcd073e453a7d2" providerId="LiveId" clId="{332F116D-D747-4583-A61F-41985E004738}" dt="2021-05-04T00:37:36.551" v="0" actId="1076"/>
          <ac:picMkLst>
            <pc:docMk/>
            <pc:sldMk cId="1537609032" sldId="260"/>
            <ac:picMk id="8" creationId="{BE2ECD89-0347-4E81-93DC-EAE91C944584}"/>
          </ac:picMkLst>
        </pc:picChg>
        <pc:picChg chg="add del mod">
          <ac:chgData name="Lindsay" userId="a3dcd073e453a7d2" providerId="LiveId" clId="{332F116D-D747-4583-A61F-41985E004738}" dt="2021-05-04T00:40:12.404" v="15" actId="478"/>
          <ac:picMkLst>
            <pc:docMk/>
            <pc:sldMk cId="1537609032" sldId="260"/>
            <ac:picMk id="9" creationId="{78E86BE6-C144-4872-8D98-5E6E1692B8B5}"/>
          </ac:picMkLst>
        </pc:picChg>
      </pc:sldChg>
      <pc:sldChg chg="modSp mod">
        <pc:chgData name="Lindsay" userId="a3dcd073e453a7d2" providerId="LiveId" clId="{332F116D-D747-4583-A61F-41985E004738}" dt="2021-05-06T21:55:48.871" v="46" actId="1076"/>
        <pc:sldMkLst>
          <pc:docMk/>
          <pc:sldMk cId="1341635563" sldId="273"/>
        </pc:sldMkLst>
        <pc:spChg chg="mod">
          <ac:chgData name="Lindsay" userId="a3dcd073e453a7d2" providerId="LiveId" clId="{332F116D-D747-4583-A61F-41985E004738}" dt="2021-05-06T21:55:44.158" v="45" actId="1076"/>
          <ac:spMkLst>
            <pc:docMk/>
            <pc:sldMk cId="1341635563" sldId="273"/>
            <ac:spMk id="10" creationId="{D05A8898-36D9-432B-B23A-9579A2DED410}"/>
          </ac:spMkLst>
        </pc:spChg>
        <pc:spChg chg="mod">
          <ac:chgData name="Lindsay" userId="a3dcd073e453a7d2" providerId="LiveId" clId="{332F116D-D747-4583-A61F-41985E004738}" dt="2021-05-06T21:55:48.871" v="46" actId="1076"/>
          <ac:spMkLst>
            <pc:docMk/>
            <pc:sldMk cId="1341635563" sldId="273"/>
            <ac:spMk id="11" creationId="{4E451590-E78D-4DDB-AD13-45A783AA9EF4}"/>
          </ac:spMkLst>
        </pc:spChg>
      </pc:sldChg>
    </pc:docChg>
  </pc:docChgLst>
  <pc:docChgLst>
    <pc:chgData name="Florida Energy Workforce Consortium" userId="58ed847efce4e873" providerId="LiveId" clId="{64323D4C-84BF-4988-A91E-43EC9C20C64A}"/>
    <pc:docChg chg="undo custSel mod addSld delSld modSld modSection">
      <pc:chgData name="Florida Energy Workforce Consortium" userId="58ed847efce4e873" providerId="LiveId" clId="{64323D4C-84BF-4988-A91E-43EC9C20C64A}" dt="2020-07-30T21:40:31.923" v="1249" actId="14100"/>
      <pc:docMkLst>
        <pc:docMk/>
      </pc:docMkLst>
      <pc:sldChg chg="delSp del mod delAnim">
        <pc:chgData name="Florida Energy Workforce Consortium" userId="58ed847efce4e873" providerId="LiveId" clId="{64323D4C-84BF-4988-A91E-43EC9C20C64A}" dt="2020-07-30T21:07:58.127" v="1034" actId="2696"/>
        <pc:sldMkLst>
          <pc:docMk/>
          <pc:sldMk cId="2275383989" sldId="259"/>
        </pc:sldMkLst>
        <pc:picChg chg="del">
          <ac:chgData name="Florida Energy Workforce Consortium" userId="58ed847efce4e873" providerId="LiveId" clId="{64323D4C-84BF-4988-A91E-43EC9C20C64A}" dt="2020-07-27T18:08:24.107" v="45" actId="21"/>
          <ac:picMkLst>
            <pc:docMk/>
            <pc:sldMk cId="2275383989" sldId="259"/>
            <ac:picMk id="2" creationId="{C8830368-6645-446F-A23B-44FF6F2BFAD4}"/>
          </ac:picMkLst>
        </pc:picChg>
      </pc:sldChg>
      <pc:sldChg chg="addSp delSp modSp mod delAnim modAnim">
        <pc:chgData name="Florida Energy Workforce Consortium" userId="58ed847efce4e873" providerId="LiveId" clId="{64323D4C-84BF-4988-A91E-43EC9C20C64A}" dt="2020-07-27T18:09:08.669" v="57" actId="207"/>
        <pc:sldMkLst>
          <pc:docMk/>
          <pc:sldMk cId="1537609032" sldId="260"/>
        </pc:sldMkLst>
        <pc:spChg chg="mod">
          <ac:chgData name="Florida Energy Workforce Consortium" userId="58ed847efce4e873" providerId="LiveId" clId="{64323D4C-84BF-4988-A91E-43EC9C20C64A}" dt="2020-07-27T18:09:03.793" v="56" actId="207"/>
          <ac:spMkLst>
            <pc:docMk/>
            <pc:sldMk cId="1537609032" sldId="260"/>
            <ac:spMk id="6" creationId="{35EBDC5B-2CCD-4D4F-A104-86640400EB36}"/>
          </ac:spMkLst>
        </pc:spChg>
        <pc:spChg chg="mod">
          <ac:chgData name="Florida Energy Workforce Consortium" userId="58ed847efce4e873" providerId="LiveId" clId="{64323D4C-84BF-4988-A91E-43EC9C20C64A}" dt="2020-07-27T18:09:08.669" v="57" actId="207"/>
          <ac:spMkLst>
            <pc:docMk/>
            <pc:sldMk cId="1537609032" sldId="260"/>
            <ac:spMk id="7" creationId="{26A39DCC-2A5A-435C-A399-98FA7E14ECA9}"/>
          </ac:spMkLst>
        </pc:spChg>
        <pc:picChg chg="del">
          <ac:chgData name="Florida Energy Workforce Consortium" userId="58ed847efce4e873" providerId="LiveId" clId="{64323D4C-84BF-4988-A91E-43EC9C20C64A}" dt="2020-07-27T18:08:27.244" v="46" actId="478"/>
          <ac:picMkLst>
            <pc:docMk/>
            <pc:sldMk cId="1537609032" sldId="260"/>
            <ac:picMk id="5" creationId="{B9462ACF-F90D-41A9-9CDB-D9B1B379CAFB}"/>
          </ac:picMkLst>
        </pc:picChg>
        <pc:picChg chg="add mod">
          <ac:chgData name="Florida Energy Workforce Consortium" userId="58ed847efce4e873" providerId="LiveId" clId="{64323D4C-84BF-4988-A91E-43EC9C20C64A}" dt="2020-07-27T18:08:40.189" v="50" actId="1076"/>
          <ac:picMkLst>
            <pc:docMk/>
            <pc:sldMk cId="1537609032" sldId="260"/>
            <ac:picMk id="9" creationId="{AAE68E37-C2DE-4F2A-94C2-402950331C0E}"/>
          </ac:picMkLst>
        </pc:picChg>
      </pc:sldChg>
      <pc:sldChg chg="addSp modSp mod modAnim">
        <pc:chgData name="Florida Energy Workforce Consortium" userId="58ed847efce4e873" providerId="LiveId" clId="{64323D4C-84BF-4988-A91E-43EC9C20C64A}" dt="2020-07-27T18:10:10.627" v="61" actId="1076"/>
        <pc:sldMkLst>
          <pc:docMk/>
          <pc:sldMk cId="3222485637" sldId="263"/>
        </pc:sldMkLst>
        <pc:spChg chg="add mod">
          <ac:chgData name="Florida Energy Workforce Consortium" userId="58ed847efce4e873" providerId="LiveId" clId="{64323D4C-84BF-4988-A91E-43EC9C20C64A}" dt="2020-07-24T20:31:55.366" v="28" actId="113"/>
          <ac:spMkLst>
            <pc:docMk/>
            <pc:sldMk cId="3222485637" sldId="263"/>
            <ac:spMk id="2" creationId="{64BC6B80-1FB2-49D4-8E2B-122353B96395}"/>
          </ac:spMkLst>
        </pc:spChg>
        <pc:spChg chg="add mod">
          <ac:chgData name="Florida Energy Workforce Consortium" userId="58ed847efce4e873" providerId="LiveId" clId="{64323D4C-84BF-4988-A91E-43EC9C20C64A}" dt="2020-07-27T18:10:00.445" v="60" actId="1076"/>
          <ac:spMkLst>
            <pc:docMk/>
            <pc:sldMk cId="3222485637" sldId="263"/>
            <ac:spMk id="3" creationId="{DCEC5BAF-3B7B-4992-8944-BCEAE3D8EEDF}"/>
          </ac:spMkLst>
        </pc:spChg>
        <pc:spChg chg="add mod">
          <ac:chgData name="Florida Energy Workforce Consortium" userId="58ed847efce4e873" providerId="LiveId" clId="{64323D4C-84BF-4988-A91E-43EC9C20C64A}" dt="2020-07-24T20:33:58.771" v="42" actId="1076"/>
          <ac:spMkLst>
            <pc:docMk/>
            <pc:sldMk cId="3222485637" sldId="263"/>
            <ac:spMk id="4" creationId="{5BD0AC83-62DF-45D0-BCC1-3ACBB14F20AF}"/>
          </ac:spMkLst>
        </pc:spChg>
        <pc:spChg chg="add mod">
          <ac:chgData name="Florida Energy Workforce Consortium" userId="58ed847efce4e873" providerId="LiveId" clId="{64323D4C-84BF-4988-A91E-43EC9C20C64A}" dt="2020-07-24T20:33:10.620" v="38" actId="255"/>
          <ac:spMkLst>
            <pc:docMk/>
            <pc:sldMk cId="3222485637" sldId="263"/>
            <ac:spMk id="5" creationId="{28EB626F-C790-4EEC-812D-E681F85E34DF}"/>
          </ac:spMkLst>
        </pc:spChg>
        <pc:spChg chg="add mod">
          <ac:chgData name="Florida Energy Workforce Consortium" userId="58ed847efce4e873" providerId="LiveId" clId="{64323D4C-84BF-4988-A91E-43EC9C20C64A}" dt="2020-07-24T20:32:13.279" v="31" actId="1076"/>
          <ac:spMkLst>
            <pc:docMk/>
            <pc:sldMk cId="3222485637" sldId="263"/>
            <ac:spMk id="6" creationId="{44D92A58-1B4B-4B70-B666-25D19F928B72}"/>
          </ac:spMkLst>
        </pc:spChg>
        <pc:spChg chg="add mod">
          <ac:chgData name="Florida Energy Workforce Consortium" userId="58ed847efce4e873" providerId="LiveId" clId="{64323D4C-84BF-4988-A91E-43EC9C20C64A}" dt="2020-07-27T18:10:10.627" v="61" actId="1076"/>
          <ac:spMkLst>
            <pc:docMk/>
            <pc:sldMk cId="3222485637" sldId="263"/>
            <ac:spMk id="7" creationId="{AE802594-2294-49A7-AEF2-9C62D1F96F73}"/>
          </ac:spMkLst>
        </pc:spChg>
        <pc:spChg chg="add mod">
          <ac:chgData name="Florida Energy Workforce Consortium" userId="58ed847efce4e873" providerId="LiveId" clId="{64323D4C-84BF-4988-A91E-43EC9C20C64A}" dt="2020-07-24T20:33:52.266" v="41" actId="1076"/>
          <ac:spMkLst>
            <pc:docMk/>
            <pc:sldMk cId="3222485637" sldId="263"/>
            <ac:spMk id="8" creationId="{199F6F4B-2E58-474C-AE74-9EC327DCFA53}"/>
          </ac:spMkLst>
        </pc:spChg>
        <pc:spChg chg="add mod">
          <ac:chgData name="Florida Energy Workforce Consortium" userId="58ed847efce4e873" providerId="LiveId" clId="{64323D4C-84BF-4988-A91E-43EC9C20C64A}" dt="2020-07-27T18:09:56.639" v="59" actId="1076"/>
          <ac:spMkLst>
            <pc:docMk/>
            <pc:sldMk cId="3222485637" sldId="263"/>
            <ac:spMk id="9" creationId="{4B99D593-3682-4987-8B9C-4ED5495E8EA4}"/>
          </ac:spMkLst>
        </pc:spChg>
      </pc:sldChg>
      <pc:sldChg chg="addSp delSp modSp mod">
        <pc:chgData name="Florida Energy Workforce Consortium" userId="58ed847efce4e873" providerId="LiveId" clId="{64323D4C-84BF-4988-A91E-43EC9C20C64A}" dt="2020-07-30T21:38:04.206" v="1213" actId="1076"/>
        <pc:sldMkLst>
          <pc:docMk/>
          <pc:sldMk cId="455828495" sldId="264"/>
        </pc:sldMkLst>
        <pc:spChg chg="add mod">
          <ac:chgData name="Florida Energy Workforce Consortium" userId="58ed847efce4e873" providerId="LiveId" clId="{64323D4C-84BF-4988-A91E-43EC9C20C64A}" dt="2020-07-30T21:24:50.562" v="1077" actId="20577"/>
          <ac:spMkLst>
            <pc:docMk/>
            <pc:sldMk cId="455828495" sldId="264"/>
            <ac:spMk id="2" creationId="{B09C3D8C-8E5A-45E6-B7CD-6E22AD4D83E4}"/>
          </ac:spMkLst>
        </pc:spChg>
        <pc:spChg chg="add mod">
          <ac:chgData name="Florida Energy Workforce Consortium" userId="58ed847efce4e873" providerId="LiveId" clId="{64323D4C-84BF-4988-A91E-43EC9C20C64A}" dt="2020-07-30T21:38:04.206" v="1213" actId="1076"/>
          <ac:spMkLst>
            <pc:docMk/>
            <pc:sldMk cId="455828495" sldId="264"/>
            <ac:spMk id="3" creationId="{2008AD61-B52B-4A51-A89E-252E21C6E4B2}"/>
          </ac:spMkLst>
        </pc:spChg>
        <pc:spChg chg="add mod">
          <ac:chgData name="Florida Energy Workforce Consortium" userId="58ed847efce4e873" providerId="LiveId" clId="{64323D4C-84BF-4988-A91E-43EC9C20C64A}" dt="2020-07-30T21:37:38.918" v="1209" actId="207"/>
          <ac:spMkLst>
            <pc:docMk/>
            <pc:sldMk cId="455828495" sldId="264"/>
            <ac:spMk id="5" creationId="{2733F927-5D7F-4BE2-B175-FB89980E20CC}"/>
          </ac:spMkLst>
        </pc:spChg>
        <pc:picChg chg="add mod">
          <ac:chgData name="Florida Energy Workforce Consortium" userId="58ed847efce4e873" providerId="LiveId" clId="{64323D4C-84BF-4988-A91E-43EC9C20C64A}" dt="2020-07-30T21:26:17.451" v="1078" actId="1076"/>
          <ac:picMkLst>
            <pc:docMk/>
            <pc:sldMk cId="455828495" sldId="264"/>
            <ac:picMk id="4" creationId="{E4140EE1-365E-4759-9611-88EA8EE9FDB9}"/>
          </ac:picMkLst>
        </pc:picChg>
        <pc:picChg chg="add del mod ord">
          <ac:chgData name="Florida Energy Workforce Consortium" userId="58ed847efce4e873" providerId="LiveId" clId="{64323D4C-84BF-4988-A91E-43EC9C20C64A}" dt="2020-07-30T21:37:58.100" v="1212" actId="478"/>
          <ac:picMkLst>
            <pc:docMk/>
            <pc:sldMk cId="455828495" sldId="264"/>
            <ac:picMk id="7" creationId="{449D5990-AFA1-4015-8D0C-1C7FC2F8FD6F}"/>
          </ac:picMkLst>
        </pc:picChg>
      </pc:sldChg>
      <pc:sldChg chg="addSp modSp mod setBg">
        <pc:chgData name="Florida Energy Workforce Consortium" userId="58ed847efce4e873" providerId="LiveId" clId="{64323D4C-84BF-4988-A91E-43EC9C20C64A}" dt="2020-07-30T21:22:27.993" v="1067" actId="27636"/>
        <pc:sldMkLst>
          <pc:docMk/>
          <pc:sldMk cId="553876558" sldId="265"/>
        </pc:sldMkLst>
        <pc:spChg chg="add mod ord">
          <ac:chgData name="Florida Energy Workforce Consortium" userId="58ed847efce4e873" providerId="LiveId" clId="{64323D4C-84BF-4988-A91E-43EC9C20C64A}" dt="2020-07-30T21:22:27.993" v="1067" actId="27636"/>
          <ac:spMkLst>
            <pc:docMk/>
            <pc:sldMk cId="553876558" sldId="265"/>
            <ac:spMk id="3" creationId="{F4A63DD9-4C66-4615-84B9-A391779314FB}"/>
          </ac:spMkLst>
        </pc:spChg>
        <pc:spChg chg="add mod">
          <ac:chgData name="Florida Energy Workforce Consortium" userId="58ed847efce4e873" providerId="LiveId" clId="{64323D4C-84BF-4988-A91E-43EC9C20C64A}" dt="2020-07-30T21:22:17.164" v="1065" actId="1076"/>
          <ac:spMkLst>
            <pc:docMk/>
            <pc:sldMk cId="553876558" sldId="265"/>
            <ac:spMk id="4" creationId="{4378C771-6C1D-425B-9345-284FAC207069}"/>
          </ac:spMkLst>
        </pc:spChg>
        <pc:picChg chg="add mod">
          <ac:chgData name="Florida Energy Workforce Consortium" userId="58ed847efce4e873" providerId="LiveId" clId="{64323D4C-84BF-4988-A91E-43EC9C20C64A}" dt="2020-07-30T21:20:44.191" v="1041" actId="14100"/>
          <ac:picMkLst>
            <pc:docMk/>
            <pc:sldMk cId="553876558" sldId="265"/>
            <ac:picMk id="6" creationId="{F57DB036-AE62-43AC-9E11-10170BA35E01}"/>
          </ac:picMkLst>
        </pc:picChg>
      </pc:sldChg>
      <pc:sldChg chg="addSp modSp new mod">
        <pc:chgData name="Florida Energy Workforce Consortium" userId="58ed847efce4e873" providerId="LiveId" clId="{64323D4C-84BF-4988-A91E-43EC9C20C64A}" dt="2020-07-30T21:40:31.923" v="1249" actId="14100"/>
        <pc:sldMkLst>
          <pc:docMk/>
          <pc:sldMk cId="649492014" sldId="266"/>
        </pc:sldMkLst>
        <pc:spChg chg="add mod">
          <ac:chgData name="Florida Energy Workforce Consortium" userId="58ed847efce4e873" providerId="LiveId" clId="{64323D4C-84BF-4988-A91E-43EC9C20C64A}" dt="2020-07-30T21:40:31.923" v="1249" actId="14100"/>
          <ac:spMkLst>
            <pc:docMk/>
            <pc:sldMk cId="649492014" sldId="266"/>
            <ac:spMk id="2" creationId="{2F0C7492-C2AA-4B80-9737-99732C00B251}"/>
          </ac:spMkLst>
        </pc:spChg>
        <pc:spChg chg="add mod">
          <ac:chgData name="Florida Energy Workforce Consortium" userId="58ed847efce4e873" providerId="LiveId" clId="{64323D4C-84BF-4988-A91E-43EC9C20C64A}" dt="2020-07-27T18:45:39.922" v="97" actId="1076"/>
          <ac:spMkLst>
            <pc:docMk/>
            <pc:sldMk cId="649492014" sldId="266"/>
            <ac:spMk id="3" creationId="{BC40A14E-0218-4194-A6E8-ED3A89F08E3D}"/>
          </ac:spMkLst>
        </pc:spChg>
      </pc:sldChg>
      <pc:sldChg chg="addSp modSp new mod">
        <pc:chgData name="Florida Energy Workforce Consortium" userId="58ed847efce4e873" providerId="LiveId" clId="{64323D4C-84BF-4988-A91E-43EC9C20C64A}" dt="2020-07-27T18:46:02.880" v="99" actId="1076"/>
        <pc:sldMkLst>
          <pc:docMk/>
          <pc:sldMk cId="4042254824" sldId="267"/>
        </pc:sldMkLst>
        <pc:spChg chg="add mod">
          <ac:chgData name="Florida Energy Workforce Consortium" userId="58ed847efce4e873" providerId="LiveId" clId="{64323D4C-84BF-4988-A91E-43EC9C20C64A}" dt="2020-07-27T18:46:02.880" v="99" actId="1076"/>
          <ac:spMkLst>
            <pc:docMk/>
            <pc:sldMk cId="4042254824" sldId="267"/>
            <ac:spMk id="2" creationId="{48B5C2E9-3A6F-4F77-8AE6-3B7DFC4C12FF}"/>
          </ac:spMkLst>
        </pc:spChg>
      </pc:sldChg>
      <pc:sldChg chg="addSp modSp new mod">
        <pc:chgData name="Florida Energy Workforce Consortium" userId="58ed847efce4e873" providerId="LiveId" clId="{64323D4C-84BF-4988-A91E-43EC9C20C64A}" dt="2020-07-27T18:46:42.371" v="104" actId="1076"/>
        <pc:sldMkLst>
          <pc:docMk/>
          <pc:sldMk cId="3625845828" sldId="268"/>
        </pc:sldMkLst>
        <pc:spChg chg="add mod">
          <ac:chgData name="Florida Energy Workforce Consortium" userId="58ed847efce4e873" providerId="LiveId" clId="{64323D4C-84BF-4988-A91E-43EC9C20C64A}" dt="2020-07-27T18:46:28.191" v="101" actId="1076"/>
          <ac:spMkLst>
            <pc:docMk/>
            <pc:sldMk cId="3625845828" sldId="268"/>
            <ac:spMk id="2" creationId="{536C2247-CC70-4ACA-9178-71F8CE0C926E}"/>
          </ac:spMkLst>
        </pc:spChg>
        <pc:spChg chg="add mod">
          <ac:chgData name="Florida Energy Workforce Consortium" userId="58ed847efce4e873" providerId="LiveId" clId="{64323D4C-84BF-4988-A91E-43EC9C20C64A}" dt="2020-07-27T18:46:42.371" v="104" actId="1076"/>
          <ac:spMkLst>
            <pc:docMk/>
            <pc:sldMk cId="3625845828" sldId="268"/>
            <ac:spMk id="3" creationId="{853BC8A8-87B8-4EA2-AC9F-4122F4756776}"/>
          </ac:spMkLst>
        </pc:spChg>
      </pc:sldChg>
      <pc:sldChg chg="addSp modSp new mod">
        <pc:chgData name="Florida Energy Workforce Consortium" userId="58ed847efce4e873" providerId="LiveId" clId="{64323D4C-84BF-4988-A91E-43EC9C20C64A}" dt="2020-07-27T18:48:27.876" v="108" actId="1076"/>
        <pc:sldMkLst>
          <pc:docMk/>
          <pc:sldMk cId="3902833491" sldId="269"/>
        </pc:sldMkLst>
        <pc:spChg chg="add mod">
          <ac:chgData name="Florida Energy Workforce Consortium" userId="58ed847efce4e873" providerId="LiveId" clId="{64323D4C-84BF-4988-A91E-43EC9C20C64A}" dt="2020-07-27T18:48:27.876" v="108" actId="1076"/>
          <ac:spMkLst>
            <pc:docMk/>
            <pc:sldMk cId="3902833491" sldId="269"/>
            <ac:spMk id="2" creationId="{B0630219-B2F6-455E-94FD-EB36EDBD32B5}"/>
          </ac:spMkLst>
        </pc:spChg>
      </pc:sldChg>
      <pc:sldChg chg="addSp modSp new mod modAnim">
        <pc:chgData name="Florida Energy Workforce Consortium" userId="58ed847efce4e873" providerId="LiveId" clId="{64323D4C-84BF-4988-A91E-43EC9C20C64A}" dt="2020-07-27T18:50:47.636" v="130" actId="207"/>
        <pc:sldMkLst>
          <pc:docMk/>
          <pc:sldMk cId="1645616495" sldId="270"/>
        </pc:sldMkLst>
        <pc:spChg chg="add mod">
          <ac:chgData name="Florida Energy Workforce Consortium" userId="58ed847efce4e873" providerId="LiveId" clId="{64323D4C-84BF-4988-A91E-43EC9C20C64A}" dt="2020-07-27T18:49:28.926" v="112" actId="14100"/>
          <ac:spMkLst>
            <pc:docMk/>
            <pc:sldMk cId="1645616495" sldId="270"/>
            <ac:spMk id="6" creationId="{9524FC7F-F5B3-401A-B394-D4809D6FA91E}"/>
          </ac:spMkLst>
        </pc:spChg>
        <pc:spChg chg="add mod">
          <ac:chgData name="Florida Energy Workforce Consortium" userId="58ed847efce4e873" providerId="LiveId" clId="{64323D4C-84BF-4988-A91E-43EC9C20C64A}" dt="2020-07-27T18:50:47.636" v="130" actId="207"/>
          <ac:spMkLst>
            <pc:docMk/>
            <pc:sldMk cId="1645616495" sldId="270"/>
            <ac:spMk id="7" creationId="{39E64F23-2EDB-4DB1-9F7A-469D0B0D5C89}"/>
          </ac:spMkLst>
        </pc:spChg>
        <pc:spChg chg="add mod">
          <ac:chgData name="Florida Energy Workforce Consortium" userId="58ed847efce4e873" providerId="LiveId" clId="{64323D4C-84BF-4988-A91E-43EC9C20C64A}" dt="2020-07-27T18:50:15.608" v="125" actId="1076"/>
          <ac:spMkLst>
            <pc:docMk/>
            <pc:sldMk cId="1645616495" sldId="270"/>
            <ac:spMk id="8" creationId="{52EE6CF0-9DC8-4F18-8D57-D017E71C68EB}"/>
          </ac:spMkLst>
        </pc:spChg>
        <pc:spChg chg="add mod">
          <ac:chgData name="Florida Energy Workforce Consortium" userId="58ed847efce4e873" providerId="LiveId" clId="{64323D4C-84BF-4988-A91E-43EC9C20C64A}" dt="2020-07-27T18:49:38.496" v="114" actId="1076"/>
          <ac:spMkLst>
            <pc:docMk/>
            <pc:sldMk cId="1645616495" sldId="270"/>
            <ac:spMk id="9" creationId="{813614C3-6F76-403F-806E-4734C29AD82D}"/>
          </ac:spMkLst>
        </pc:spChg>
        <pc:spChg chg="add mod">
          <ac:chgData name="Florida Energy Workforce Consortium" userId="58ed847efce4e873" providerId="LiveId" clId="{64323D4C-84BF-4988-A91E-43EC9C20C64A}" dt="2020-07-27T18:50:25.229" v="127" actId="1076"/>
          <ac:spMkLst>
            <pc:docMk/>
            <pc:sldMk cId="1645616495" sldId="270"/>
            <ac:spMk id="10" creationId="{4E1DCA39-B76F-49E5-A1CE-C661F32A537F}"/>
          </ac:spMkLst>
        </pc:spChg>
        <pc:picChg chg="add mod">
          <ac:chgData name="Florida Energy Workforce Consortium" userId="58ed847efce4e873" providerId="LiveId" clId="{64323D4C-84BF-4988-A91E-43EC9C20C64A}" dt="2020-07-27T18:50:29.924" v="128" actId="1076"/>
          <ac:picMkLst>
            <pc:docMk/>
            <pc:sldMk cId="1645616495" sldId="270"/>
            <ac:picMk id="2" creationId="{578742D6-6B53-4020-BF44-8D91D5E1D74C}"/>
          </ac:picMkLst>
        </pc:picChg>
        <pc:picChg chg="add mod">
          <ac:chgData name="Florida Energy Workforce Consortium" userId="58ed847efce4e873" providerId="LiveId" clId="{64323D4C-84BF-4988-A91E-43EC9C20C64A}" dt="2020-07-27T18:50:12.074" v="124" actId="1076"/>
          <ac:picMkLst>
            <pc:docMk/>
            <pc:sldMk cId="1645616495" sldId="270"/>
            <ac:picMk id="3" creationId="{E2957629-49B7-4E8C-99DF-B23CE5B7B1DF}"/>
          </ac:picMkLst>
        </pc:picChg>
        <pc:picChg chg="add mod">
          <ac:chgData name="Florida Energy Workforce Consortium" userId="58ed847efce4e873" providerId="LiveId" clId="{64323D4C-84BF-4988-A91E-43EC9C20C64A}" dt="2020-07-27T18:49:32.066" v="113" actId="1076"/>
          <ac:picMkLst>
            <pc:docMk/>
            <pc:sldMk cId="1645616495" sldId="270"/>
            <ac:picMk id="4" creationId="{D6F1A3B1-EB51-4A3E-85EC-0BA3330E2733}"/>
          </ac:picMkLst>
        </pc:picChg>
        <pc:picChg chg="add mod">
          <ac:chgData name="Florida Energy Workforce Consortium" userId="58ed847efce4e873" providerId="LiveId" clId="{64323D4C-84BF-4988-A91E-43EC9C20C64A}" dt="2020-07-27T18:50:20.145" v="126" actId="1076"/>
          <ac:picMkLst>
            <pc:docMk/>
            <pc:sldMk cId="1645616495" sldId="270"/>
            <ac:picMk id="5" creationId="{A0A897C7-701E-4E8B-BD0B-31222EDD8F61}"/>
          </ac:picMkLst>
        </pc:picChg>
      </pc:sldChg>
      <pc:sldChg chg="addSp modSp new mod">
        <pc:chgData name="Florida Energy Workforce Consortium" userId="58ed847efce4e873" providerId="LiveId" clId="{64323D4C-84BF-4988-A91E-43EC9C20C64A}" dt="2020-07-27T18:55:39.918" v="184" actId="255"/>
        <pc:sldMkLst>
          <pc:docMk/>
          <pc:sldMk cId="2447209567" sldId="271"/>
        </pc:sldMkLst>
        <pc:spChg chg="add mod">
          <ac:chgData name="Florida Energy Workforce Consortium" userId="58ed847efce4e873" providerId="LiveId" clId="{64323D4C-84BF-4988-A91E-43EC9C20C64A}" dt="2020-07-27T18:55:39.918" v="184" actId="255"/>
          <ac:spMkLst>
            <pc:docMk/>
            <pc:sldMk cId="2447209567" sldId="271"/>
            <ac:spMk id="2" creationId="{EEDF1DCB-3F9A-4A48-985C-6469EAE54558}"/>
          </ac:spMkLst>
        </pc:spChg>
      </pc:sldChg>
      <pc:sldChg chg="addSp modSp new mod">
        <pc:chgData name="Florida Energy Workforce Consortium" userId="58ed847efce4e873" providerId="LiveId" clId="{64323D4C-84BF-4988-A91E-43EC9C20C64A}" dt="2020-07-27T18:56:09.546" v="202" actId="2711"/>
        <pc:sldMkLst>
          <pc:docMk/>
          <pc:sldMk cId="2994078683" sldId="272"/>
        </pc:sldMkLst>
        <pc:spChg chg="add mod">
          <ac:chgData name="Florida Energy Workforce Consortium" userId="58ed847efce4e873" providerId="LiveId" clId="{64323D4C-84BF-4988-A91E-43EC9C20C64A}" dt="2020-07-27T18:56:09.546" v="202" actId="2711"/>
          <ac:spMkLst>
            <pc:docMk/>
            <pc:sldMk cId="2994078683" sldId="272"/>
            <ac:spMk id="2" creationId="{26243D10-C6E0-431A-8EC3-210381861E11}"/>
          </ac:spMkLst>
        </pc:spChg>
      </pc:sldChg>
      <pc:sldChg chg="addSp modSp new mod">
        <pc:chgData name="Florida Energy Workforce Consortium" userId="58ed847efce4e873" providerId="LiveId" clId="{64323D4C-84BF-4988-A91E-43EC9C20C64A}" dt="2020-07-27T18:56:50.361" v="220" actId="2711"/>
        <pc:sldMkLst>
          <pc:docMk/>
          <pc:sldMk cId="1341635563" sldId="273"/>
        </pc:sldMkLst>
        <pc:spChg chg="add mod">
          <ac:chgData name="Florida Energy Workforce Consortium" userId="58ed847efce4e873" providerId="LiveId" clId="{64323D4C-84BF-4988-A91E-43EC9C20C64A}" dt="2020-07-27T18:56:50.361" v="220" actId="2711"/>
          <ac:spMkLst>
            <pc:docMk/>
            <pc:sldMk cId="1341635563" sldId="273"/>
            <ac:spMk id="2" creationId="{00CA4245-1F0B-4756-92CF-31448C945071}"/>
          </ac:spMkLst>
        </pc:spChg>
      </pc:sldChg>
      <pc:sldChg chg="addSp delSp modSp new mod">
        <pc:chgData name="Florida Energy Workforce Consortium" userId="58ed847efce4e873" providerId="LiveId" clId="{64323D4C-84BF-4988-A91E-43EC9C20C64A}" dt="2020-07-27T18:57:58.238" v="253" actId="1076"/>
        <pc:sldMkLst>
          <pc:docMk/>
          <pc:sldMk cId="3243130740" sldId="274"/>
        </pc:sldMkLst>
        <pc:spChg chg="add mod">
          <ac:chgData name="Florida Energy Workforce Consortium" userId="58ed847efce4e873" providerId="LiveId" clId="{64323D4C-84BF-4988-A91E-43EC9C20C64A}" dt="2020-07-27T18:57:58.238" v="253" actId="1076"/>
          <ac:spMkLst>
            <pc:docMk/>
            <pc:sldMk cId="3243130740" sldId="274"/>
            <ac:spMk id="3" creationId="{66EFA4E0-7CC5-4CC2-B79C-1A778520BF35}"/>
          </ac:spMkLst>
        </pc:spChg>
        <pc:spChg chg="add mod">
          <ac:chgData name="Florida Energy Workforce Consortium" userId="58ed847efce4e873" providerId="LiveId" clId="{64323D4C-84BF-4988-A91E-43EC9C20C64A}" dt="2020-07-27T18:57:51.593" v="251" actId="1076"/>
          <ac:spMkLst>
            <pc:docMk/>
            <pc:sldMk cId="3243130740" sldId="274"/>
            <ac:spMk id="5" creationId="{D1CEAB73-A1B7-4D4D-877B-3B4E8B15ADFC}"/>
          </ac:spMkLst>
        </pc:spChg>
        <pc:spChg chg="add mod">
          <ac:chgData name="Florida Energy Workforce Consortium" userId="58ed847efce4e873" providerId="LiveId" clId="{64323D4C-84BF-4988-A91E-43EC9C20C64A}" dt="2020-07-27T18:57:45.830" v="250" actId="1076"/>
          <ac:spMkLst>
            <pc:docMk/>
            <pc:sldMk cId="3243130740" sldId="274"/>
            <ac:spMk id="7" creationId="{236DCCBF-5300-4BDF-93C2-FA5F690F3A4B}"/>
          </ac:spMkLst>
        </pc:spChg>
        <pc:graphicFrameChg chg="add del modGraphic">
          <ac:chgData name="Florida Energy Workforce Consortium" userId="58ed847efce4e873" providerId="LiveId" clId="{64323D4C-84BF-4988-A91E-43EC9C20C64A}" dt="2020-07-27T18:57:28.861" v="246" actId="478"/>
          <ac:graphicFrameMkLst>
            <pc:docMk/>
            <pc:sldMk cId="3243130740" sldId="274"/>
            <ac:graphicFrameMk id="9" creationId="{DEB973B3-C0C6-4D16-A7DE-7F2CCCE073B4}"/>
          </ac:graphicFrameMkLst>
        </pc:graphicFrameChg>
      </pc:sldChg>
      <pc:sldChg chg="addSp modSp new mod">
        <pc:chgData name="Florida Energy Workforce Consortium" userId="58ed847efce4e873" providerId="LiveId" clId="{64323D4C-84BF-4988-A91E-43EC9C20C64A}" dt="2020-07-27T19:03:22.018" v="310" actId="14100"/>
        <pc:sldMkLst>
          <pc:docMk/>
          <pc:sldMk cId="3951569989" sldId="275"/>
        </pc:sldMkLst>
        <pc:spChg chg="add mod">
          <ac:chgData name="Florida Energy Workforce Consortium" userId="58ed847efce4e873" providerId="LiveId" clId="{64323D4C-84BF-4988-A91E-43EC9C20C64A}" dt="2020-07-27T19:02:42.776" v="301" actId="1076"/>
          <ac:spMkLst>
            <pc:docMk/>
            <pc:sldMk cId="3951569989" sldId="275"/>
            <ac:spMk id="2" creationId="{AD89ED9D-C341-472A-B605-A3A2C80BDB1D}"/>
          </ac:spMkLst>
        </pc:spChg>
        <pc:spChg chg="add mod">
          <ac:chgData name="Florida Energy Workforce Consortium" userId="58ed847efce4e873" providerId="LiveId" clId="{64323D4C-84BF-4988-A91E-43EC9C20C64A}" dt="2020-07-27T19:01:05.860" v="294" actId="1076"/>
          <ac:spMkLst>
            <pc:docMk/>
            <pc:sldMk cId="3951569989" sldId="275"/>
            <ac:spMk id="7" creationId="{D44513AE-2E89-4119-8088-B816DEAC2E74}"/>
          </ac:spMkLst>
        </pc:spChg>
        <pc:spChg chg="add mod">
          <ac:chgData name="Florida Energy Workforce Consortium" userId="58ed847efce4e873" providerId="LiveId" clId="{64323D4C-84BF-4988-A91E-43EC9C20C64A}" dt="2020-07-27T19:01:16.578" v="297" actId="1076"/>
          <ac:spMkLst>
            <pc:docMk/>
            <pc:sldMk cId="3951569989" sldId="275"/>
            <ac:spMk id="8" creationId="{5A8CDD1C-0F88-44EE-9AAD-29ED8BA9C2F8}"/>
          </ac:spMkLst>
        </pc:spChg>
        <pc:spChg chg="add mod">
          <ac:chgData name="Florida Energy Workforce Consortium" userId="58ed847efce4e873" providerId="LiveId" clId="{64323D4C-84BF-4988-A91E-43EC9C20C64A}" dt="2020-07-27T19:00:05.265" v="276" actId="1076"/>
          <ac:spMkLst>
            <pc:docMk/>
            <pc:sldMk cId="3951569989" sldId="275"/>
            <ac:spMk id="9" creationId="{33457BB0-D0EE-494A-924B-9CF51E3A7AD9}"/>
          </ac:spMkLst>
        </pc:spChg>
        <pc:spChg chg="add mod">
          <ac:chgData name="Florida Energy Workforce Consortium" userId="58ed847efce4e873" providerId="LiveId" clId="{64323D4C-84BF-4988-A91E-43EC9C20C64A}" dt="2020-07-27T19:00:48.132" v="288" actId="1076"/>
          <ac:spMkLst>
            <pc:docMk/>
            <pc:sldMk cId="3951569989" sldId="275"/>
            <ac:spMk id="10" creationId="{A2239C60-6429-4D62-A281-7760454D018C}"/>
          </ac:spMkLst>
        </pc:spChg>
        <pc:picChg chg="add mod">
          <ac:chgData name="Florida Energy Workforce Consortium" userId="58ed847efce4e873" providerId="LiveId" clId="{64323D4C-84BF-4988-A91E-43EC9C20C64A}" dt="2020-07-27T19:03:01.468" v="305" actId="14100"/>
          <ac:picMkLst>
            <pc:docMk/>
            <pc:sldMk cId="3951569989" sldId="275"/>
            <ac:picMk id="3" creationId="{2FC492A3-1B07-4698-802A-4A511DC8F6A7}"/>
          </ac:picMkLst>
        </pc:picChg>
        <pc:picChg chg="add mod">
          <ac:chgData name="Florida Energy Workforce Consortium" userId="58ed847efce4e873" providerId="LiveId" clId="{64323D4C-84BF-4988-A91E-43EC9C20C64A}" dt="2020-07-27T19:00:36.045" v="284" actId="1076"/>
          <ac:picMkLst>
            <pc:docMk/>
            <pc:sldMk cId="3951569989" sldId="275"/>
            <ac:picMk id="4" creationId="{2DB342A8-3AF9-4EA7-A738-984FBFEACC72}"/>
          </ac:picMkLst>
        </pc:picChg>
        <pc:picChg chg="add mod">
          <ac:chgData name="Florida Energy Workforce Consortium" userId="58ed847efce4e873" providerId="LiveId" clId="{64323D4C-84BF-4988-A91E-43EC9C20C64A}" dt="2020-07-27T19:03:22.018" v="310" actId="14100"/>
          <ac:picMkLst>
            <pc:docMk/>
            <pc:sldMk cId="3951569989" sldId="275"/>
            <ac:picMk id="5" creationId="{0CB45FEC-CF92-4BF3-B22E-CFF461C9BC42}"/>
          </ac:picMkLst>
        </pc:picChg>
        <pc:picChg chg="add mod">
          <ac:chgData name="Florida Energy Workforce Consortium" userId="58ed847efce4e873" providerId="LiveId" clId="{64323D4C-84BF-4988-A91E-43EC9C20C64A}" dt="2020-07-27T19:03:14.214" v="308" actId="14100"/>
          <ac:picMkLst>
            <pc:docMk/>
            <pc:sldMk cId="3951569989" sldId="275"/>
            <ac:picMk id="6" creationId="{42B47638-1B97-4DBA-89B4-FD0C68171E1A}"/>
          </ac:picMkLst>
        </pc:picChg>
      </pc:sldChg>
      <pc:sldChg chg="addSp modSp new mod setBg modAnim">
        <pc:chgData name="Florida Energy Workforce Consortium" userId="58ed847efce4e873" providerId="LiveId" clId="{64323D4C-84BF-4988-A91E-43EC9C20C64A}" dt="2020-07-30T21:07:16.115" v="1033" actId="20577"/>
        <pc:sldMkLst>
          <pc:docMk/>
          <pc:sldMk cId="1186106626" sldId="276"/>
        </pc:sldMkLst>
        <pc:spChg chg="add mod">
          <ac:chgData name="Florida Energy Workforce Consortium" userId="58ed847efce4e873" providerId="LiveId" clId="{64323D4C-84BF-4988-A91E-43EC9C20C64A}" dt="2020-07-30T21:07:16.115" v="1033" actId="20577"/>
          <ac:spMkLst>
            <pc:docMk/>
            <pc:sldMk cId="1186106626" sldId="276"/>
            <ac:spMk id="2" creationId="{E7FD933B-AD04-4C98-9C89-2F3C4D9CDB32}"/>
          </ac:spMkLst>
        </pc:spChg>
        <pc:spChg chg="add mod">
          <ac:chgData name="Florida Energy Workforce Consortium" userId="58ed847efce4e873" providerId="LiveId" clId="{64323D4C-84BF-4988-A91E-43EC9C20C64A}" dt="2020-07-30T21:05:46.187" v="1014" actId="1076"/>
          <ac:spMkLst>
            <pc:docMk/>
            <pc:sldMk cId="1186106626" sldId="276"/>
            <ac:spMk id="3" creationId="{8B77D408-5A84-4EDF-9F03-008EF8DDEAB0}"/>
          </ac:spMkLst>
        </pc:spChg>
        <pc:spChg chg="add mod">
          <ac:chgData name="Florida Energy Workforce Consortium" userId="58ed847efce4e873" providerId="LiveId" clId="{64323D4C-84BF-4988-A91E-43EC9C20C64A}" dt="2020-07-30T21:06:45.253" v="1028" actId="14100"/>
          <ac:spMkLst>
            <pc:docMk/>
            <pc:sldMk cId="1186106626" sldId="276"/>
            <ac:spMk id="4" creationId="{072F76C7-5A42-4CE9-98B6-F12C9DCF07EF}"/>
          </ac:spMkLst>
        </pc:spChg>
        <pc:spChg chg="add">
          <ac:chgData name="Florida Energy Workforce Consortium" userId="58ed847efce4e873" providerId="LiveId" clId="{64323D4C-84BF-4988-A91E-43EC9C20C64A}" dt="2020-07-30T20:57:35.561" v="942" actId="26606"/>
          <ac:spMkLst>
            <pc:docMk/>
            <pc:sldMk cId="1186106626" sldId="276"/>
            <ac:spMk id="11" creationId="{E862BE82-D00D-42C1-BF16-93AA37870C32}"/>
          </ac:spMkLst>
        </pc:spChg>
        <pc:spChg chg="add">
          <ac:chgData name="Florida Energy Workforce Consortium" userId="58ed847efce4e873" providerId="LiveId" clId="{64323D4C-84BF-4988-A91E-43EC9C20C64A}" dt="2020-07-30T20:57:35.561" v="942" actId="26606"/>
          <ac:spMkLst>
            <pc:docMk/>
            <pc:sldMk cId="1186106626" sldId="276"/>
            <ac:spMk id="13" creationId="{F6D92C2D-1D3D-4974-918C-06579FB354A9}"/>
          </ac:spMkLst>
        </pc:spChg>
        <pc:picChg chg="add mod ord">
          <ac:chgData name="Florida Energy Workforce Consortium" userId="58ed847efce4e873" providerId="LiveId" clId="{64323D4C-84BF-4988-A91E-43EC9C20C64A}" dt="2020-07-30T21:03:11.207" v="991" actId="1076"/>
          <ac:picMkLst>
            <pc:docMk/>
            <pc:sldMk cId="1186106626" sldId="276"/>
            <ac:picMk id="6" creationId="{ADD32D9D-105F-4FED-B0D1-BFD4C3A69153}"/>
          </ac:picMkLst>
        </pc:picChg>
      </pc:sldChg>
      <pc:sldChg chg="addSp modSp new mod">
        <pc:chgData name="Florida Energy Workforce Consortium" userId="58ed847efce4e873" providerId="LiveId" clId="{64323D4C-84BF-4988-A91E-43EC9C20C64A}" dt="2020-07-27T18:57:17.854" v="244" actId="113"/>
        <pc:sldMkLst>
          <pc:docMk/>
          <pc:sldMk cId="1543650256" sldId="277"/>
        </pc:sldMkLst>
        <pc:spChg chg="add mod">
          <ac:chgData name="Florida Energy Workforce Consortium" userId="58ed847efce4e873" providerId="LiveId" clId="{64323D4C-84BF-4988-A91E-43EC9C20C64A}" dt="2020-07-27T18:57:17.854" v="244" actId="113"/>
          <ac:spMkLst>
            <pc:docMk/>
            <pc:sldMk cId="1543650256" sldId="277"/>
            <ac:spMk id="2" creationId="{85E40217-1613-4FFC-919A-F2496EB51486}"/>
          </ac:spMkLst>
        </pc:spChg>
      </pc:sldChg>
      <pc:sldChg chg="addSp delSp modSp new mod modAnim">
        <pc:chgData name="Florida Energy Workforce Consortium" userId="58ed847efce4e873" providerId="LiveId" clId="{64323D4C-84BF-4988-A91E-43EC9C20C64A}" dt="2020-07-30T20:50:36.288" v="915" actId="1076"/>
        <pc:sldMkLst>
          <pc:docMk/>
          <pc:sldMk cId="3503976134" sldId="278"/>
        </pc:sldMkLst>
        <pc:spChg chg="add del mod">
          <ac:chgData name="Florida Energy Workforce Consortium" userId="58ed847efce4e873" providerId="LiveId" clId="{64323D4C-84BF-4988-A91E-43EC9C20C64A}" dt="2020-07-27T19:07:11.279" v="435" actId="21"/>
          <ac:spMkLst>
            <pc:docMk/>
            <pc:sldMk cId="3503976134" sldId="278"/>
            <ac:spMk id="2" creationId="{810FE085-125C-4257-8566-35D966E64B65}"/>
          </ac:spMkLst>
        </pc:spChg>
        <pc:spChg chg="add mod">
          <ac:chgData name="Florida Energy Workforce Consortium" userId="58ed847efce4e873" providerId="LiveId" clId="{64323D4C-84BF-4988-A91E-43EC9C20C64A}" dt="2020-07-30T16:46:01.399" v="879" actId="20577"/>
          <ac:spMkLst>
            <pc:docMk/>
            <pc:sldMk cId="3503976134" sldId="278"/>
            <ac:spMk id="3" creationId="{D25A7D7E-E2F6-4298-B6B0-4110127179F5}"/>
          </ac:spMkLst>
        </pc:spChg>
        <pc:picChg chg="add mod">
          <ac:chgData name="Florida Energy Workforce Consortium" userId="58ed847efce4e873" providerId="LiveId" clId="{64323D4C-84BF-4988-A91E-43EC9C20C64A}" dt="2020-07-30T20:50:33.281" v="914" actId="1076"/>
          <ac:picMkLst>
            <pc:docMk/>
            <pc:sldMk cId="3503976134" sldId="278"/>
            <ac:picMk id="5" creationId="{1D03F382-0E12-4254-B947-9B8D7953CF60}"/>
          </ac:picMkLst>
        </pc:picChg>
        <pc:picChg chg="add mod">
          <ac:chgData name="Florida Energy Workforce Consortium" userId="58ed847efce4e873" providerId="LiveId" clId="{64323D4C-84BF-4988-A91E-43EC9C20C64A}" dt="2020-07-30T20:50:01.632" v="907" actId="1076"/>
          <ac:picMkLst>
            <pc:docMk/>
            <pc:sldMk cId="3503976134" sldId="278"/>
            <ac:picMk id="7" creationId="{EC3ECC11-CC18-43DC-BFA8-E8C8F2E94CC8}"/>
          </ac:picMkLst>
        </pc:picChg>
        <pc:picChg chg="add mod">
          <ac:chgData name="Florida Energy Workforce Consortium" userId="58ed847efce4e873" providerId="LiveId" clId="{64323D4C-84BF-4988-A91E-43EC9C20C64A}" dt="2020-07-30T20:50:29.075" v="913" actId="1076"/>
          <ac:picMkLst>
            <pc:docMk/>
            <pc:sldMk cId="3503976134" sldId="278"/>
            <ac:picMk id="9" creationId="{97FB6DFB-1BCD-4586-8638-251950388A85}"/>
          </ac:picMkLst>
        </pc:picChg>
        <pc:picChg chg="add mod">
          <ac:chgData name="Florida Energy Workforce Consortium" userId="58ed847efce4e873" providerId="LiveId" clId="{64323D4C-84BF-4988-A91E-43EC9C20C64A}" dt="2020-07-30T20:50:14.066" v="910" actId="1076"/>
          <ac:picMkLst>
            <pc:docMk/>
            <pc:sldMk cId="3503976134" sldId="278"/>
            <ac:picMk id="11" creationId="{BEE42B5D-DC61-4AAF-9EB0-660A35F8AA56}"/>
          </ac:picMkLst>
        </pc:picChg>
        <pc:picChg chg="add mod">
          <ac:chgData name="Florida Energy Workforce Consortium" userId="58ed847efce4e873" providerId="LiveId" clId="{64323D4C-84BF-4988-A91E-43EC9C20C64A}" dt="2020-07-30T20:50:36.288" v="915" actId="1076"/>
          <ac:picMkLst>
            <pc:docMk/>
            <pc:sldMk cId="3503976134" sldId="278"/>
            <ac:picMk id="13" creationId="{3DF1FE32-AEED-4BCA-9702-5234B8D74A1F}"/>
          </ac:picMkLst>
        </pc:picChg>
        <pc:picChg chg="add mod">
          <ac:chgData name="Florida Energy Workforce Consortium" userId="58ed847efce4e873" providerId="LiveId" clId="{64323D4C-84BF-4988-A91E-43EC9C20C64A}" dt="2020-07-30T20:50:22.693" v="912" actId="14100"/>
          <ac:picMkLst>
            <pc:docMk/>
            <pc:sldMk cId="3503976134" sldId="278"/>
            <ac:picMk id="15" creationId="{3220A74B-F9E4-4809-BC26-6E32FBE56627}"/>
          </ac:picMkLst>
        </pc:picChg>
      </pc:sldChg>
      <pc:sldChg chg="addSp delSp modSp new mod">
        <pc:chgData name="Florida Energy Workforce Consortium" userId="58ed847efce4e873" providerId="LiveId" clId="{64323D4C-84BF-4988-A91E-43EC9C20C64A}" dt="2020-07-28T16:37:16.125" v="502" actId="1076"/>
        <pc:sldMkLst>
          <pc:docMk/>
          <pc:sldMk cId="557583125" sldId="279"/>
        </pc:sldMkLst>
        <pc:spChg chg="add mod">
          <ac:chgData name="Florida Energy Workforce Consortium" userId="58ed847efce4e873" providerId="LiveId" clId="{64323D4C-84BF-4988-A91E-43EC9C20C64A}" dt="2020-07-28T16:37:16.125" v="502" actId="1076"/>
          <ac:spMkLst>
            <pc:docMk/>
            <pc:sldMk cId="557583125" sldId="279"/>
            <ac:spMk id="2" creationId="{2B1C5407-BB77-498B-A525-8AAC72842D6F}"/>
          </ac:spMkLst>
        </pc:spChg>
        <pc:spChg chg="add mod">
          <ac:chgData name="Florida Energy Workforce Consortium" userId="58ed847efce4e873" providerId="LiveId" clId="{64323D4C-84BF-4988-A91E-43EC9C20C64A}" dt="2020-07-28T16:37:13.317" v="501" actId="1076"/>
          <ac:spMkLst>
            <pc:docMk/>
            <pc:sldMk cId="557583125" sldId="279"/>
            <ac:spMk id="4" creationId="{98C8EE7F-2E8B-4A02-85CC-84072D39D2C6}"/>
          </ac:spMkLst>
        </pc:spChg>
        <pc:picChg chg="add del mod">
          <ac:chgData name="Florida Energy Workforce Consortium" userId="58ed847efce4e873" providerId="LiveId" clId="{64323D4C-84BF-4988-A91E-43EC9C20C64A}" dt="2020-07-27T19:10:58.437" v="482" actId="478"/>
          <ac:picMkLst>
            <pc:docMk/>
            <pc:sldMk cId="557583125" sldId="279"/>
            <ac:picMk id="3" creationId="{48F6AE9F-8DFE-4218-B455-63C1CA338E5F}"/>
          </ac:picMkLst>
        </pc:picChg>
      </pc:sldChg>
      <pc:sldChg chg="addSp delSp modSp new mod">
        <pc:chgData name="Florida Energy Workforce Consortium" userId="58ed847efce4e873" providerId="LiveId" clId="{64323D4C-84BF-4988-A91E-43EC9C20C64A}" dt="2020-07-30T16:27:46.842" v="814" actId="1076"/>
        <pc:sldMkLst>
          <pc:docMk/>
          <pc:sldMk cId="2186876446" sldId="280"/>
        </pc:sldMkLst>
        <pc:spChg chg="add mod">
          <ac:chgData name="Florida Energy Workforce Consortium" userId="58ed847efce4e873" providerId="LiveId" clId="{64323D4C-84BF-4988-A91E-43EC9C20C64A}" dt="2020-07-30T16:26:36.052" v="810" actId="1076"/>
          <ac:spMkLst>
            <pc:docMk/>
            <pc:sldMk cId="2186876446" sldId="280"/>
            <ac:spMk id="2" creationId="{102B5751-F64B-4EDC-900E-476EBE23FE4B}"/>
          </ac:spMkLst>
        </pc:spChg>
        <pc:spChg chg="add mod">
          <ac:chgData name="Florida Energy Workforce Consortium" userId="58ed847efce4e873" providerId="LiveId" clId="{64323D4C-84BF-4988-A91E-43EC9C20C64A}" dt="2020-07-30T16:20:37.270" v="716" actId="1076"/>
          <ac:spMkLst>
            <pc:docMk/>
            <pc:sldMk cId="2186876446" sldId="280"/>
            <ac:spMk id="8" creationId="{FB615EEC-F084-4AAF-9AEA-A2ADD5381A1D}"/>
          </ac:spMkLst>
        </pc:spChg>
        <pc:picChg chg="add mod">
          <ac:chgData name="Florida Energy Workforce Consortium" userId="58ed847efce4e873" providerId="LiveId" clId="{64323D4C-84BF-4988-A91E-43EC9C20C64A}" dt="2020-07-30T16:22:56.730" v="747" actId="1076"/>
          <ac:picMkLst>
            <pc:docMk/>
            <pc:sldMk cId="2186876446" sldId="280"/>
            <ac:picMk id="4" creationId="{8B1F7CAD-961C-4730-9735-62A82459CD1F}"/>
          </ac:picMkLst>
        </pc:picChg>
        <pc:picChg chg="add mod">
          <ac:chgData name="Florida Energy Workforce Consortium" userId="58ed847efce4e873" providerId="LiveId" clId="{64323D4C-84BF-4988-A91E-43EC9C20C64A}" dt="2020-07-30T16:22:33.567" v="743" actId="1076"/>
          <ac:picMkLst>
            <pc:docMk/>
            <pc:sldMk cId="2186876446" sldId="280"/>
            <ac:picMk id="6" creationId="{FC8EA747-4E25-40FB-9C2A-A7528036267C}"/>
          </ac:picMkLst>
        </pc:picChg>
        <pc:picChg chg="add mod">
          <ac:chgData name="Florida Energy Workforce Consortium" userId="58ed847efce4e873" providerId="LiveId" clId="{64323D4C-84BF-4988-A91E-43EC9C20C64A}" dt="2020-07-30T16:26:52.917" v="813" actId="1076"/>
          <ac:picMkLst>
            <pc:docMk/>
            <pc:sldMk cId="2186876446" sldId="280"/>
            <ac:picMk id="10" creationId="{68BF2485-A86B-4D5D-9A51-FCA2A4FA9B76}"/>
          </ac:picMkLst>
        </pc:picChg>
        <pc:picChg chg="add mod">
          <ac:chgData name="Florida Energy Workforce Consortium" userId="58ed847efce4e873" providerId="LiveId" clId="{64323D4C-84BF-4988-A91E-43EC9C20C64A}" dt="2020-07-30T16:26:00.869" v="806" actId="1076"/>
          <ac:picMkLst>
            <pc:docMk/>
            <pc:sldMk cId="2186876446" sldId="280"/>
            <ac:picMk id="12" creationId="{ADC87423-8383-4328-AB9B-A2935DD9E34A}"/>
          </ac:picMkLst>
        </pc:picChg>
        <pc:picChg chg="add del mod">
          <ac:chgData name="Florida Energy Workforce Consortium" userId="58ed847efce4e873" providerId="LiveId" clId="{64323D4C-84BF-4988-A91E-43EC9C20C64A}" dt="2020-07-30T16:15:33.168" v="673" actId="478"/>
          <ac:picMkLst>
            <pc:docMk/>
            <pc:sldMk cId="2186876446" sldId="280"/>
            <ac:picMk id="14" creationId="{1C45DFE8-7A19-45AE-A5C0-19AA5D9A50EB}"/>
          </ac:picMkLst>
        </pc:picChg>
        <pc:picChg chg="add mod">
          <ac:chgData name="Florida Energy Workforce Consortium" userId="58ed847efce4e873" providerId="LiveId" clId="{64323D4C-84BF-4988-A91E-43EC9C20C64A}" dt="2020-07-30T16:23:05.035" v="749" actId="1076"/>
          <ac:picMkLst>
            <pc:docMk/>
            <pc:sldMk cId="2186876446" sldId="280"/>
            <ac:picMk id="16" creationId="{457A6125-98DF-4699-A805-2650BA219B45}"/>
          </ac:picMkLst>
        </pc:picChg>
        <pc:picChg chg="add mod">
          <ac:chgData name="Florida Energy Workforce Consortium" userId="58ed847efce4e873" providerId="LiveId" clId="{64323D4C-84BF-4988-A91E-43EC9C20C64A}" dt="2020-07-30T16:26:40.077" v="811" actId="1076"/>
          <ac:picMkLst>
            <pc:docMk/>
            <pc:sldMk cId="2186876446" sldId="280"/>
            <ac:picMk id="18" creationId="{29E20513-0E45-4451-AAB1-938FC5AD5A63}"/>
          </ac:picMkLst>
        </pc:picChg>
        <pc:picChg chg="add mod">
          <ac:chgData name="Florida Energy Workforce Consortium" userId="58ed847efce4e873" providerId="LiveId" clId="{64323D4C-84BF-4988-A91E-43EC9C20C64A}" dt="2020-07-30T16:26:45.794" v="812" actId="1076"/>
          <ac:picMkLst>
            <pc:docMk/>
            <pc:sldMk cId="2186876446" sldId="280"/>
            <ac:picMk id="20" creationId="{F4336F48-562F-4BF8-8313-68E566615B47}"/>
          </ac:picMkLst>
        </pc:picChg>
        <pc:picChg chg="add mod">
          <ac:chgData name="Florida Energy Workforce Consortium" userId="58ed847efce4e873" providerId="LiveId" clId="{64323D4C-84BF-4988-A91E-43EC9C20C64A}" dt="2020-07-30T16:23:00.486" v="748" actId="1076"/>
          <ac:picMkLst>
            <pc:docMk/>
            <pc:sldMk cId="2186876446" sldId="280"/>
            <ac:picMk id="22" creationId="{B30F9785-9B4C-43BC-BB38-5376C0FFBE3E}"/>
          </ac:picMkLst>
        </pc:picChg>
        <pc:picChg chg="add mod">
          <ac:chgData name="Florida Energy Workforce Consortium" userId="58ed847efce4e873" providerId="LiveId" clId="{64323D4C-84BF-4988-A91E-43EC9C20C64A}" dt="2020-07-30T16:23:26.316" v="754" actId="1076"/>
          <ac:picMkLst>
            <pc:docMk/>
            <pc:sldMk cId="2186876446" sldId="280"/>
            <ac:picMk id="24" creationId="{E3974C4D-F418-4B42-B1F1-37710281243A}"/>
          </ac:picMkLst>
        </pc:picChg>
        <pc:picChg chg="add del mod">
          <ac:chgData name="Florida Energy Workforce Consortium" userId="58ed847efce4e873" providerId="LiveId" clId="{64323D4C-84BF-4988-A91E-43EC9C20C64A}" dt="2020-07-30T16:20:07.771" v="706" actId="478"/>
          <ac:picMkLst>
            <pc:docMk/>
            <pc:sldMk cId="2186876446" sldId="280"/>
            <ac:picMk id="26" creationId="{B03B2DE0-E05E-45BD-9FD7-DFC8A67B52A7}"/>
          </ac:picMkLst>
        </pc:picChg>
        <pc:picChg chg="add mod">
          <ac:chgData name="Florida Energy Workforce Consortium" userId="58ed847efce4e873" providerId="LiveId" clId="{64323D4C-84BF-4988-A91E-43EC9C20C64A}" dt="2020-07-30T16:22:43.812" v="745" actId="1076"/>
          <ac:picMkLst>
            <pc:docMk/>
            <pc:sldMk cId="2186876446" sldId="280"/>
            <ac:picMk id="28" creationId="{365607D6-85B0-4891-8518-8184809FA8AF}"/>
          </ac:picMkLst>
        </pc:picChg>
        <pc:picChg chg="add mod modCrop">
          <ac:chgData name="Florida Energy Workforce Consortium" userId="58ed847efce4e873" providerId="LiveId" clId="{64323D4C-84BF-4988-A91E-43EC9C20C64A}" dt="2020-07-30T16:27:46.842" v="814" actId="1076"/>
          <ac:picMkLst>
            <pc:docMk/>
            <pc:sldMk cId="2186876446" sldId="280"/>
            <ac:picMk id="30" creationId="{140D58A8-5081-42D6-B155-ADAF08EAE6A4}"/>
          </ac:picMkLst>
        </pc:picChg>
        <pc:picChg chg="add mod">
          <ac:chgData name="Florida Energy Workforce Consortium" userId="58ed847efce4e873" providerId="LiveId" clId="{64323D4C-84BF-4988-A91E-43EC9C20C64A}" dt="2020-07-30T16:24:10.559" v="759" actId="1076"/>
          <ac:picMkLst>
            <pc:docMk/>
            <pc:sldMk cId="2186876446" sldId="280"/>
            <ac:picMk id="32" creationId="{E3294FB8-9BCF-4ACC-863F-C611620382C8}"/>
          </ac:picMkLst>
        </pc:picChg>
      </pc:sldChg>
      <pc:sldChg chg="addSp modSp new mod modAnim">
        <pc:chgData name="Florida Energy Workforce Consortium" userId="58ed847efce4e873" providerId="LiveId" clId="{64323D4C-84BF-4988-A91E-43EC9C20C64A}" dt="2020-07-28T16:39:35.119" v="528" actId="1076"/>
        <pc:sldMkLst>
          <pc:docMk/>
          <pc:sldMk cId="4072848756" sldId="281"/>
        </pc:sldMkLst>
        <pc:spChg chg="add mod">
          <ac:chgData name="Florida Energy Workforce Consortium" userId="58ed847efce4e873" providerId="LiveId" clId="{64323D4C-84BF-4988-A91E-43EC9C20C64A}" dt="2020-07-28T16:39:35.119" v="528" actId="1076"/>
          <ac:spMkLst>
            <pc:docMk/>
            <pc:sldMk cId="4072848756" sldId="281"/>
            <ac:spMk id="2" creationId="{99A49FBA-C36E-41FA-9620-2F9C5D1AA6C1}"/>
          </ac:spMkLst>
        </pc:spChg>
      </pc:sldChg>
      <pc:sldChg chg="addSp delSp modSp new mod setBg setClrOvrMap">
        <pc:chgData name="Florida Energy Workforce Consortium" userId="58ed847efce4e873" providerId="LiveId" clId="{64323D4C-84BF-4988-A91E-43EC9C20C64A}" dt="2020-07-28T19:10:56.877" v="630" actId="207"/>
        <pc:sldMkLst>
          <pc:docMk/>
          <pc:sldMk cId="3382040004" sldId="282"/>
        </pc:sldMkLst>
        <pc:spChg chg="add mod">
          <ac:chgData name="Florida Energy Workforce Consortium" userId="58ed847efce4e873" providerId="LiveId" clId="{64323D4C-84BF-4988-A91E-43EC9C20C64A}" dt="2020-07-28T16:44:28.974" v="602" actId="14100"/>
          <ac:spMkLst>
            <pc:docMk/>
            <pc:sldMk cId="3382040004" sldId="282"/>
            <ac:spMk id="2" creationId="{D45DD84F-08D8-4339-913C-D5F35B3A6100}"/>
          </ac:spMkLst>
        </pc:spChg>
        <pc:spChg chg="add mod ord">
          <ac:chgData name="Florida Energy Workforce Consortium" userId="58ed847efce4e873" providerId="LiveId" clId="{64323D4C-84BF-4988-A91E-43EC9C20C64A}" dt="2020-07-28T19:10:56.877" v="630" actId="207"/>
          <ac:spMkLst>
            <pc:docMk/>
            <pc:sldMk cId="3382040004" sldId="282"/>
            <ac:spMk id="3" creationId="{D7330F42-6ACC-48B0-9CC2-9706187A3FE4}"/>
          </ac:spMkLst>
        </pc:spChg>
        <pc:spChg chg="add del">
          <ac:chgData name="Florida Energy Workforce Consortium" userId="58ed847efce4e873" providerId="LiveId" clId="{64323D4C-84BF-4988-A91E-43EC9C20C64A}" dt="2020-07-28T16:41:25.016" v="543" actId="26606"/>
          <ac:spMkLst>
            <pc:docMk/>
            <pc:sldMk cId="3382040004" sldId="282"/>
            <ac:spMk id="12" creationId="{0ED52484-C939-4951-85D6-79046BBC644D}"/>
          </ac:spMkLst>
        </pc:spChg>
        <pc:spChg chg="add del">
          <ac:chgData name="Florida Energy Workforce Consortium" userId="58ed847efce4e873" providerId="LiveId" clId="{64323D4C-84BF-4988-A91E-43EC9C20C64A}" dt="2020-07-28T16:41:25.016" v="543" actId="26606"/>
          <ac:spMkLst>
            <pc:docMk/>
            <pc:sldMk cId="3382040004" sldId="282"/>
            <ac:spMk id="14" creationId="{123AC743-1CAC-4594-8F81-8E5C1E45BA7B}"/>
          </ac:spMkLst>
        </pc:spChg>
        <pc:spChg chg="add del">
          <ac:chgData name="Florida Energy Workforce Consortium" userId="58ed847efce4e873" providerId="LiveId" clId="{64323D4C-84BF-4988-A91E-43EC9C20C64A}" dt="2020-07-28T16:41:25.016" v="543" actId="26606"/>
          <ac:spMkLst>
            <pc:docMk/>
            <pc:sldMk cId="3382040004" sldId="282"/>
            <ac:spMk id="16" creationId="{3DF8EA8C-4EAB-49EE-BBAB-78BE910D2232}"/>
          </ac:spMkLst>
        </pc:spChg>
        <pc:spChg chg="add del">
          <ac:chgData name="Florida Energy Workforce Consortium" userId="58ed847efce4e873" providerId="LiveId" clId="{64323D4C-84BF-4988-A91E-43EC9C20C64A}" dt="2020-07-28T16:41:25.016" v="543" actId="26606"/>
          <ac:spMkLst>
            <pc:docMk/>
            <pc:sldMk cId="3382040004" sldId="282"/>
            <ac:spMk id="18" creationId="{9973AF05-1CBD-4B57-BB0F-EAEF9F8FB679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0" creationId="{BCB8E572-32F0-4C78-B268-2702C859FDB6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1" creationId="{54A709FC-1ADC-45CD-856D-3B1A50C58388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2" creationId="{0611C424-EB44-492D-9C48-78BB0D5DC97F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3" creationId="{AE67272E-0E66-4396-9C0C-4E154CCE2052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4" creationId="{646E8F12-06B4-4D6B-866C-1743B253C8CE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5" creationId="{BFC6224A-7B8A-4699-99DC-A6C9CD6171C4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6" creationId="{3CC324B9-DFFF-42F1-8D81-AAD42554BDA0}"/>
          </ac:spMkLst>
        </pc:spChg>
        <pc:spChg chg="add del">
          <ac:chgData name="Florida Energy Workforce Consortium" userId="58ed847efce4e873" providerId="LiveId" clId="{64323D4C-84BF-4988-A91E-43EC9C20C64A}" dt="2020-07-28T16:41:30.146" v="545" actId="26606"/>
          <ac:spMkLst>
            <pc:docMk/>
            <pc:sldMk cId="3382040004" sldId="282"/>
            <ac:spMk id="27" creationId="{59156A24-128C-4054-AAFF-F8CA5BA0E79C}"/>
          </ac:spMkLst>
        </pc:spChg>
        <pc:spChg chg="add del">
          <ac:chgData name="Florida Energy Workforce Consortium" userId="58ed847efce4e873" providerId="LiveId" clId="{64323D4C-84BF-4988-A91E-43EC9C20C64A}" dt="2020-07-28T16:41:51.010" v="547" actId="26606"/>
          <ac:spMkLst>
            <pc:docMk/>
            <pc:sldMk cId="3382040004" sldId="282"/>
            <ac:spMk id="29" creationId="{0ED52484-C939-4951-85D6-79046BBC644D}"/>
          </ac:spMkLst>
        </pc:spChg>
        <pc:spChg chg="add del">
          <ac:chgData name="Florida Energy Workforce Consortium" userId="58ed847efce4e873" providerId="LiveId" clId="{64323D4C-84BF-4988-A91E-43EC9C20C64A}" dt="2020-07-28T16:41:51.010" v="547" actId="26606"/>
          <ac:spMkLst>
            <pc:docMk/>
            <pc:sldMk cId="3382040004" sldId="282"/>
            <ac:spMk id="30" creationId="{123AC743-1CAC-4594-8F81-8E5C1E45BA7B}"/>
          </ac:spMkLst>
        </pc:spChg>
        <pc:spChg chg="add del">
          <ac:chgData name="Florida Energy Workforce Consortium" userId="58ed847efce4e873" providerId="LiveId" clId="{64323D4C-84BF-4988-A91E-43EC9C20C64A}" dt="2020-07-28T16:41:51.010" v="547" actId="26606"/>
          <ac:spMkLst>
            <pc:docMk/>
            <pc:sldMk cId="3382040004" sldId="282"/>
            <ac:spMk id="31" creationId="{3DF8EA8C-4EAB-49EE-BBAB-78BE910D2232}"/>
          </ac:spMkLst>
        </pc:spChg>
        <pc:spChg chg="add del">
          <ac:chgData name="Florida Energy Workforce Consortium" userId="58ed847efce4e873" providerId="LiveId" clId="{64323D4C-84BF-4988-A91E-43EC9C20C64A}" dt="2020-07-28T16:41:51.010" v="547" actId="26606"/>
          <ac:spMkLst>
            <pc:docMk/>
            <pc:sldMk cId="3382040004" sldId="282"/>
            <ac:spMk id="32" creationId="{9973AF05-1CBD-4B57-BB0F-EAEF9F8FB679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4" creationId="{54A709FC-1ADC-45CD-856D-3B1A50C58388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5" creationId="{AE67272E-0E66-4396-9C0C-4E154CCE2052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6" creationId="{BFC6224A-7B8A-4699-99DC-A6C9CD6171C4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7" creationId="{59156A24-128C-4054-AAFF-F8CA5BA0E79C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8" creationId="{BCB8E572-32F0-4C78-B268-2702C859FDB6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39" creationId="{0611C424-EB44-492D-9C48-78BB0D5DC97F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40" creationId="{646E8F12-06B4-4D6B-866C-1743B253C8CE}"/>
          </ac:spMkLst>
        </pc:spChg>
        <pc:spChg chg="add">
          <ac:chgData name="Florida Energy Workforce Consortium" userId="58ed847efce4e873" providerId="LiveId" clId="{64323D4C-84BF-4988-A91E-43EC9C20C64A}" dt="2020-07-28T16:41:51.093" v="548" actId="26606"/>
          <ac:spMkLst>
            <pc:docMk/>
            <pc:sldMk cId="3382040004" sldId="282"/>
            <ac:spMk id="41" creationId="{3CC324B9-DFFF-42F1-8D81-AAD42554BDA0}"/>
          </ac:spMkLst>
        </pc:spChg>
        <pc:picChg chg="add mod ord">
          <ac:chgData name="Florida Energy Workforce Consortium" userId="58ed847efce4e873" providerId="LiveId" clId="{64323D4C-84BF-4988-A91E-43EC9C20C64A}" dt="2020-07-28T16:42:34.659" v="558" actId="1076"/>
          <ac:picMkLst>
            <pc:docMk/>
            <pc:sldMk cId="3382040004" sldId="282"/>
            <ac:picMk id="4" creationId="{E61C67F0-B220-49E0-BE29-EA9B7C083C7A}"/>
          </ac:picMkLst>
        </pc:picChg>
        <pc:picChg chg="add mod ord">
          <ac:chgData name="Florida Energy Workforce Consortium" userId="58ed847efce4e873" providerId="LiveId" clId="{64323D4C-84BF-4988-A91E-43EC9C20C64A}" dt="2020-07-28T16:41:51.093" v="548" actId="26606"/>
          <ac:picMkLst>
            <pc:docMk/>
            <pc:sldMk cId="3382040004" sldId="282"/>
            <ac:picMk id="5" creationId="{D4EBCE4A-2642-4615-8EBA-4CFFC8343502}"/>
          </ac:picMkLst>
        </pc:picChg>
        <pc:picChg chg="add mod ord">
          <ac:chgData name="Florida Energy Workforce Consortium" userId="58ed847efce4e873" providerId="LiveId" clId="{64323D4C-84BF-4988-A91E-43EC9C20C64A}" dt="2020-07-28T16:42:22.967" v="556" actId="1076"/>
          <ac:picMkLst>
            <pc:docMk/>
            <pc:sldMk cId="3382040004" sldId="282"/>
            <ac:picMk id="6" creationId="{9C381C9E-5A10-4E61-9E73-FC851EDCA341}"/>
          </ac:picMkLst>
        </pc:picChg>
        <pc:picChg chg="add mod">
          <ac:chgData name="Florida Energy Workforce Consortium" userId="58ed847efce4e873" providerId="LiveId" clId="{64323D4C-84BF-4988-A91E-43EC9C20C64A}" dt="2020-07-28T16:41:51.093" v="548" actId="26606"/>
          <ac:picMkLst>
            <pc:docMk/>
            <pc:sldMk cId="3382040004" sldId="282"/>
            <ac:picMk id="7" creationId="{46ECBE0A-EF9F-4CE8-83C0-B82D2AAA0AD9}"/>
          </ac:picMkLst>
        </pc:picChg>
      </pc:sldChg>
    </pc:docChg>
  </pc:docChgLst>
  <pc:docChgLst>
    <pc:chgData name="Florida Energy Workforce Consortium" userId="58ed847efce4e873" providerId="LiveId" clId="{8F105DC8-F98D-4033-AAE9-1F732EE85875}"/>
    <pc:docChg chg="undo custSel addSld delSld modSld sldOrd modMainMaster modSection">
      <pc:chgData name="Florida Energy Workforce Consortium" userId="58ed847efce4e873" providerId="LiveId" clId="{8F105DC8-F98D-4033-AAE9-1F732EE85875}" dt="2021-03-16T19:30:24.883" v="10583"/>
      <pc:docMkLst>
        <pc:docMk/>
      </pc:docMkLst>
      <pc:sldChg chg="addSp delSp modSp add del mod modAnim">
        <pc:chgData name="Florida Energy Workforce Consortium" userId="58ed847efce4e873" providerId="LiveId" clId="{8F105DC8-F98D-4033-AAE9-1F732EE85875}" dt="2021-03-16T19:03:58.560" v="10379"/>
        <pc:sldMkLst>
          <pc:docMk/>
          <pc:sldMk cId="1339246707" sldId="256"/>
        </pc:sldMkLst>
        <pc:spChg chg="add mod ord">
          <ac:chgData name="Florida Energy Workforce Consortium" userId="58ed847efce4e873" providerId="LiveId" clId="{8F105DC8-F98D-4033-AAE9-1F732EE85875}" dt="2021-03-09T21:29:19.066" v="6260" actId="207"/>
          <ac:spMkLst>
            <pc:docMk/>
            <pc:sldMk cId="1339246707" sldId="256"/>
            <ac:spMk id="2" creationId="{58DD0C17-CA8A-456E-8A3C-7DA977CEB6AE}"/>
          </ac:spMkLst>
        </pc:spChg>
        <pc:spChg chg="add del mod">
          <ac:chgData name="Florida Energy Workforce Consortium" userId="58ed847efce4e873" providerId="LiveId" clId="{8F105DC8-F98D-4033-AAE9-1F732EE85875}" dt="2021-03-09T21:58:15.153" v="6445" actId="767"/>
          <ac:spMkLst>
            <pc:docMk/>
            <pc:sldMk cId="1339246707" sldId="256"/>
            <ac:spMk id="3" creationId="{B0995DE2-23F4-4B05-B422-9303C70BABB1}"/>
          </ac:spMkLst>
        </pc:spChg>
        <pc:spChg chg="add del mod ord">
          <ac:chgData name="Florida Energy Workforce Consortium" userId="58ed847efce4e873" providerId="LiveId" clId="{8F105DC8-F98D-4033-AAE9-1F732EE85875}" dt="2021-02-25T21:03:25.945" v="2836" actId="478"/>
          <ac:spMkLst>
            <pc:docMk/>
            <pc:sldMk cId="1339246707" sldId="256"/>
            <ac:spMk id="3" creationId="{C84FB5AD-ACE5-40FF-A169-E8795B39319D}"/>
          </ac:spMkLst>
        </pc:spChg>
        <pc:spChg chg="add del mod">
          <ac:chgData name="Florida Energy Workforce Consortium" userId="58ed847efce4e873" providerId="LiveId" clId="{8F105DC8-F98D-4033-AAE9-1F732EE85875}" dt="2021-03-09T21:59:07.064" v="6451" actId="478"/>
          <ac:spMkLst>
            <pc:docMk/>
            <pc:sldMk cId="1339246707" sldId="256"/>
            <ac:spMk id="4" creationId="{84F494FF-700A-452A-A74F-7279AB886014}"/>
          </ac:spMkLst>
        </pc:spChg>
        <pc:spChg chg="add mod">
          <ac:chgData name="Florida Energy Workforce Consortium" userId="58ed847efce4e873" providerId="LiveId" clId="{8F105DC8-F98D-4033-AAE9-1F732EE85875}" dt="2021-03-11T19:03:58.221" v="9140" actId="1076"/>
          <ac:spMkLst>
            <pc:docMk/>
            <pc:sldMk cId="1339246707" sldId="256"/>
            <ac:spMk id="6" creationId="{39AC9A0C-1F52-46A3-AB47-8FC3809DA31D}"/>
          </ac:spMkLst>
        </pc:spChg>
        <pc:spChg chg="del mod">
          <ac:chgData name="Florida Energy Workforce Consortium" userId="58ed847efce4e873" providerId="LiveId" clId="{8F105DC8-F98D-4033-AAE9-1F732EE85875}" dt="2021-02-23T00:23:19.437" v="279" actId="478"/>
          <ac:spMkLst>
            <pc:docMk/>
            <pc:sldMk cId="1339246707" sldId="256"/>
            <ac:spMk id="8" creationId="{19E09BEA-8CAF-49C5-86CA-436CFFF75D5D}"/>
          </ac:spMkLst>
        </pc:spChg>
        <pc:spChg chg="mod">
          <ac:chgData name="Florida Energy Workforce Consortium" userId="58ed847efce4e873" providerId="LiveId" clId="{8F105DC8-F98D-4033-AAE9-1F732EE85875}" dt="2021-02-25T21:24:34.476" v="3050" actId="1076"/>
          <ac:spMkLst>
            <pc:docMk/>
            <pc:sldMk cId="1339246707" sldId="256"/>
            <ac:spMk id="9" creationId="{DA96CF28-417A-4B3C-BCCB-2C63D34CF157}"/>
          </ac:spMkLst>
        </pc:spChg>
        <pc:spChg chg="add del mod">
          <ac:chgData name="Florida Energy Workforce Consortium" userId="58ed847efce4e873" providerId="LiveId" clId="{8F105DC8-F98D-4033-AAE9-1F732EE85875}" dt="2021-02-25T20:53:24.040" v="2710" actId="478"/>
          <ac:spMkLst>
            <pc:docMk/>
            <pc:sldMk cId="1339246707" sldId="256"/>
            <ac:spMk id="21" creationId="{B692D526-377B-4068-B92E-F5BBCE7227A4}"/>
          </ac:spMkLst>
        </pc:spChg>
        <pc:spChg chg="add mod">
          <ac:chgData name="Florida Energy Workforce Consortium" userId="58ed847efce4e873" providerId="LiveId" clId="{8F105DC8-F98D-4033-AAE9-1F732EE85875}" dt="2021-02-23T23:33:22.717" v="700" actId="2085"/>
          <ac:spMkLst>
            <pc:docMk/>
            <pc:sldMk cId="1339246707" sldId="256"/>
            <ac:spMk id="24" creationId="{EE34F797-CBB9-428D-8B71-6C71887560E2}"/>
          </ac:spMkLst>
        </pc:spChg>
        <pc:spChg chg="add del mod">
          <ac:chgData name="Florida Energy Workforce Consortium" userId="58ed847efce4e873" providerId="LiveId" clId="{8F105DC8-F98D-4033-AAE9-1F732EE85875}" dt="2021-03-15T20:04:19.847" v="9938" actId="478"/>
          <ac:spMkLst>
            <pc:docMk/>
            <pc:sldMk cId="1339246707" sldId="256"/>
            <ac:spMk id="25" creationId="{A62407E5-D48C-4F27-8E69-842DE2D99762}"/>
          </ac:spMkLst>
        </pc:spChg>
        <pc:spChg chg="add del mod">
          <ac:chgData name="Florida Energy Workforce Consortium" userId="58ed847efce4e873" providerId="LiveId" clId="{8F105DC8-F98D-4033-AAE9-1F732EE85875}" dt="2021-03-15T20:04:18.795" v="9937" actId="478"/>
          <ac:spMkLst>
            <pc:docMk/>
            <pc:sldMk cId="1339246707" sldId="256"/>
            <ac:spMk id="26" creationId="{11F3FEF9-1673-42C0-9C14-308DF62645D0}"/>
          </ac:spMkLst>
        </pc:spChg>
        <pc:spChg chg="add mod ord">
          <ac:chgData name="Florida Energy Workforce Consortium" userId="58ed847efce4e873" providerId="LiveId" clId="{8F105DC8-F98D-4033-AAE9-1F732EE85875}" dt="2021-03-08T21:45:43.655" v="6095" actId="1076"/>
          <ac:spMkLst>
            <pc:docMk/>
            <pc:sldMk cId="1339246707" sldId="256"/>
            <ac:spMk id="29" creationId="{89307C4C-FE25-4912-85D9-B9E0144105F5}"/>
          </ac:spMkLst>
        </pc:spChg>
        <pc:picChg chg="add del mod">
          <ac:chgData name="Florida Energy Workforce Consortium" userId="58ed847efce4e873" providerId="LiveId" clId="{8F105DC8-F98D-4033-AAE9-1F732EE85875}" dt="2021-02-23T00:03:57.518" v="12" actId="478"/>
          <ac:picMkLst>
            <pc:docMk/>
            <pc:sldMk cId="1339246707" sldId="256"/>
            <ac:picMk id="3" creationId="{41963B26-D898-43F4-A4EC-4D0ED026C706}"/>
          </ac:picMkLst>
        </pc:picChg>
        <pc:picChg chg="add mod modCrop">
          <ac:chgData name="Florida Energy Workforce Consortium" userId="58ed847efce4e873" providerId="LiveId" clId="{8F105DC8-F98D-4033-AAE9-1F732EE85875}" dt="2021-03-15T19:54:27.405" v="9914" actId="1076"/>
          <ac:picMkLst>
            <pc:docMk/>
            <pc:sldMk cId="1339246707" sldId="256"/>
            <ac:picMk id="4" creationId="{AD30A13F-43A6-4CE5-97A9-E26181DC2D48}"/>
          </ac:picMkLst>
        </pc:picChg>
        <pc:picChg chg="add del mod">
          <ac:chgData name="Florida Energy Workforce Consortium" userId="58ed847efce4e873" providerId="LiveId" clId="{8F105DC8-F98D-4033-AAE9-1F732EE85875}" dt="2021-02-23T23:13:29.481" v="492" actId="21"/>
          <ac:picMkLst>
            <pc:docMk/>
            <pc:sldMk cId="1339246707" sldId="256"/>
            <ac:picMk id="5" creationId="{88E074C9-FF1A-4146-BFF9-D79F81CA51BF}"/>
          </ac:picMkLst>
        </pc:picChg>
        <pc:picChg chg="del">
          <ac:chgData name="Florida Energy Workforce Consortium" userId="58ed847efce4e873" providerId="LiveId" clId="{8F105DC8-F98D-4033-AAE9-1F732EE85875}" dt="2021-02-23T00:03:19.950" v="8" actId="478"/>
          <ac:picMkLst>
            <pc:docMk/>
            <pc:sldMk cId="1339246707" sldId="256"/>
            <ac:picMk id="10" creationId="{3A8393B1-4C7B-4939-8499-61A26AB60838}"/>
          </ac:picMkLst>
        </pc:picChg>
        <pc:picChg chg="add del mod">
          <ac:chgData name="Florida Energy Workforce Consortium" userId="58ed847efce4e873" providerId="LiveId" clId="{8F105DC8-F98D-4033-AAE9-1F732EE85875}" dt="2021-02-23T23:28:59.867" v="662" actId="478"/>
          <ac:picMkLst>
            <pc:docMk/>
            <pc:sldMk cId="1339246707" sldId="256"/>
            <ac:picMk id="11" creationId="{AF97AAFC-11FF-43AF-8615-F68EAF1CCA3D}"/>
          </ac:picMkLst>
        </pc:picChg>
        <pc:picChg chg="mod">
          <ac:chgData name="Florida Energy Workforce Consortium" userId="58ed847efce4e873" providerId="LiveId" clId="{8F105DC8-F98D-4033-AAE9-1F732EE85875}" dt="2021-03-11T19:03:53.611" v="9139" actId="1076"/>
          <ac:picMkLst>
            <pc:docMk/>
            <pc:sldMk cId="1339246707" sldId="256"/>
            <ac:picMk id="13" creationId="{C4496465-CC9A-4460-9A6D-B42390F1F47C}"/>
          </ac:picMkLst>
        </pc:picChg>
        <pc:picChg chg="add del mod">
          <ac:chgData name="Florida Energy Workforce Consortium" userId="58ed847efce4e873" providerId="LiveId" clId="{8F105DC8-F98D-4033-AAE9-1F732EE85875}" dt="2021-02-23T23:35:58.166" v="729" actId="478"/>
          <ac:picMkLst>
            <pc:docMk/>
            <pc:sldMk cId="1339246707" sldId="256"/>
            <ac:picMk id="14" creationId="{E2C077B2-8ED6-4F63-A3AE-23AAC1741430}"/>
          </ac:picMkLst>
        </pc:picChg>
        <pc:picChg chg="add mod">
          <ac:chgData name="Florida Energy Workforce Consortium" userId="58ed847efce4e873" providerId="LiveId" clId="{8F105DC8-F98D-4033-AAE9-1F732EE85875}" dt="2021-03-15T19:54:09.501" v="9909" actId="1076"/>
          <ac:picMkLst>
            <pc:docMk/>
            <pc:sldMk cId="1339246707" sldId="256"/>
            <ac:picMk id="16" creationId="{5361A6FB-7B2A-4443-9DA8-BA45EF49D776}"/>
          </ac:picMkLst>
        </pc:picChg>
        <pc:picChg chg="add del mod modCrop">
          <ac:chgData name="Florida Energy Workforce Consortium" userId="58ed847efce4e873" providerId="LiveId" clId="{8F105DC8-F98D-4033-AAE9-1F732EE85875}" dt="2021-02-24T19:17:55.941" v="1249" actId="478"/>
          <ac:picMkLst>
            <pc:docMk/>
            <pc:sldMk cId="1339246707" sldId="256"/>
            <ac:picMk id="18" creationId="{260399C4-952C-450B-A044-721D0B5D8560}"/>
          </ac:picMkLst>
        </pc:picChg>
        <pc:picChg chg="add del mod">
          <ac:chgData name="Florida Energy Workforce Consortium" userId="58ed847efce4e873" providerId="LiveId" clId="{8F105DC8-F98D-4033-AAE9-1F732EE85875}" dt="2021-03-15T19:54:48.964" v="9917" actId="1076"/>
          <ac:picMkLst>
            <pc:docMk/>
            <pc:sldMk cId="1339246707" sldId="256"/>
            <ac:picMk id="20" creationId="{E269BFAE-6106-41BE-AD10-BD19340F4937}"/>
          </ac:picMkLst>
        </pc:picChg>
        <pc:picChg chg="add mod">
          <ac:chgData name="Florida Energy Workforce Consortium" userId="58ed847efce4e873" providerId="LiveId" clId="{8F105DC8-F98D-4033-AAE9-1F732EE85875}" dt="2021-03-15T20:04:40.971" v="9939" actId="14826"/>
          <ac:picMkLst>
            <pc:docMk/>
            <pc:sldMk cId="1339246707" sldId="256"/>
            <ac:picMk id="23" creationId="{EAB8A171-BE10-40F0-93F3-0C2339AA4178}"/>
          </ac:picMkLst>
        </pc:picChg>
        <pc:picChg chg="add del mod">
          <ac:chgData name="Florida Energy Workforce Consortium" userId="58ed847efce4e873" providerId="LiveId" clId="{8F105DC8-F98D-4033-AAE9-1F732EE85875}" dt="2021-02-24T19:18:47.474" v="1277" actId="478"/>
          <ac:picMkLst>
            <pc:docMk/>
            <pc:sldMk cId="1339246707" sldId="256"/>
            <ac:picMk id="28" creationId="{23550A9A-EC4E-4912-B21A-ADDEBD500578}"/>
          </ac:picMkLst>
        </pc:picChg>
        <pc:picChg chg="add mod">
          <ac:chgData name="Florida Energy Workforce Consortium" userId="58ed847efce4e873" providerId="LiveId" clId="{8F105DC8-F98D-4033-AAE9-1F732EE85875}" dt="2021-03-15T19:54:53.103" v="9918" actId="1076"/>
          <ac:picMkLst>
            <pc:docMk/>
            <pc:sldMk cId="1339246707" sldId="256"/>
            <ac:picMk id="30" creationId="{65BB8CF8-129F-4009-BA39-FFF2561A0DA7}"/>
          </ac:picMkLst>
        </pc:picChg>
        <pc:picChg chg="add del mod">
          <ac:chgData name="Florida Energy Workforce Consortium" userId="58ed847efce4e873" providerId="LiveId" clId="{8F105DC8-F98D-4033-AAE9-1F732EE85875}" dt="2021-02-25T20:56:25.964" v="2739" actId="478"/>
          <ac:picMkLst>
            <pc:docMk/>
            <pc:sldMk cId="1339246707" sldId="256"/>
            <ac:picMk id="32" creationId="{5B7C721C-B2F1-461F-80A9-EC0B1F162834}"/>
          </ac:picMkLst>
        </pc:picChg>
        <pc:cxnChg chg="add del mod">
          <ac:chgData name="Florida Energy Workforce Consortium" userId="58ed847efce4e873" providerId="LiveId" clId="{8F105DC8-F98D-4033-AAE9-1F732EE85875}" dt="2021-02-25T21:02:43.608" v="2829" actId="478"/>
          <ac:cxnSpMkLst>
            <pc:docMk/>
            <pc:sldMk cId="1339246707" sldId="256"/>
            <ac:cxnSpMk id="5" creationId="{BEA095CE-20E4-4250-95BD-964755DFF12C}"/>
          </ac:cxnSpMkLst>
        </pc:cxnChg>
        <pc:cxnChg chg="add del">
          <ac:chgData name="Florida Energy Workforce Consortium" userId="58ed847efce4e873" providerId="LiveId" clId="{8F105DC8-F98D-4033-AAE9-1F732EE85875}" dt="2021-02-25T21:03:08.964" v="2834" actId="11529"/>
          <ac:cxnSpMkLst>
            <pc:docMk/>
            <pc:sldMk cId="1339246707" sldId="256"/>
            <ac:cxnSpMk id="17" creationId="{0DCF72B2-4AEB-40CA-8574-1F25C989FE6D}"/>
          </ac:cxnSpMkLst>
        </pc:cxnChg>
        <pc:cxnChg chg="add del mod">
          <ac:chgData name="Florida Energy Workforce Consortium" userId="58ed847efce4e873" providerId="LiveId" clId="{8F105DC8-F98D-4033-AAE9-1F732EE85875}" dt="2021-02-25T21:02:42.873" v="2828" actId="478"/>
          <ac:cxnSpMkLst>
            <pc:docMk/>
            <pc:sldMk cId="1339246707" sldId="256"/>
            <ac:cxnSpMk id="18" creationId="{3CE42DAE-1C15-4DCF-AC8C-73DBF1C0759A}"/>
          </ac:cxnSpMkLst>
        </pc:cxnChg>
        <pc:cxnChg chg="add del mod">
          <ac:chgData name="Florida Energy Workforce Consortium" userId="58ed847efce4e873" providerId="LiveId" clId="{8F105DC8-F98D-4033-AAE9-1F732EE85875}" dt="2021-02-25T21:02:42.065" v="2827" actId="478"/>
          <ac:cxnSpMkLst>
            <pc:docMk/>
            <pc:sldMk cId="1339246707" sldId="256"/>
            <ac:cxnSpMk id="22" creationId="{D959C042-A582-489F-85F0-E8B6A4B8CAC4}"/>
          </ac:cxnSpMkLst>
        </pc:cxnChg>
        <pc:cxnChg chg="add del mod">
          <ac:chgData name="Florida Energy Workforce Consortium" userId="58ed847efce4e873" providerId="LiveId" clId="{8F105DC8-F98D-4033-AAE9-1F732EE85875}" dt="2021-02-25T21:02:40.985" v="2826" actId="478"/>
          <ac:cxnSpMkLst>
            <pc:docMk/>
            <pc:sldMk cId="1339246707" sldId="256"/>
            <ac:cxnSpMk id="27" creationId="{74E2D032-F79D-46FE-823D-C39598BCCC76}"/>
          </ac:cxnSpMkLst>
        </pc:cxnChg>
        <pc:cxnChg chg="add del">
          <ac:chgData name="Florida Energy Workforce Consortium" userId="58ed847efce4e873" providerId="LiveId" clId="{8F105DC8-F98D-4033-AAE9-1F732EE85875}" dt="2021-02-25T21:03:08.468" v="2833" actId="11529"/>
          <ac:cxnSpMkLst>
            <pc:docMk/>
            <pc:sldMk cId="1339246707" sldId="256"/>
            <ac:cxnSpMk id="28" creationId="{10ACC0C6-FDB8-4074-839A-8A46A64933E8}"/>
          </ac:cxnSpMkLst>
        </pc:cxnChg>
      </pc:sldChg>
      <pc:sldChg chg="delSp modSp del mod setBg">
        <pc:chgData name="Florida Energy Workforce Consortium" userId="58ed847efce4e873" providerId="LiveId" clId="{8F105DC8-F98D-4033-AAE9-1F732EE85875}" dt="2021-02-23T23:16:34.348" v="570" actId="47"/>
        <pc:sldMkLst>
          <pc:docMk/>
          <pc:sldMk cId="2581740349" sldId="257"/>
        </pc:sldMkLst>
        <pc:spChg chg="del mod">
          <ac:chgData name="Florida Energy Workforce Consortium" userId="58ed847efce4e873" providerId="LiveId" clId="{8F105DC8-F98D-4033-AAE9-1F732EE85875}" dt="2021-02-23T00:02:41.072" v="5" actId="478"/>
          <ac:spMkLst>
            <pc:docMk/>
            <pc:sldMk cId="2581740349" sldId="257"/>
            <ac:spMk id="18" creationId="{6D6503DC-FA78-4087-B57B-ADA24E078058}"/>
          </ac:spMkLst>
        </pc:spChg>
        <pc:spChg chg="del mod">
          <ac:chgData name="Florida Energy Workforce Consortium" userId="58ed847efce4e873" providerId="LiveId" clId="{8F105DC8-F98D-4033-AAE9-1F732EE85875}" dt="2021-02-23T23:12:06.739" v="487" actId="478"/>
          <ac:spMkLst>
            <pc:docMk/>
            <pc:sldMk cId="2581740349" sldId="257"/>
            <ac:spMk id="20" creationId="{6B242DFB-4BAB-423F-B6EC-C3689D323A80}"/>
          </ac:spMkLst>
        </pc:spChg>
        <pc:picChg chg="del">
          <ac:chgData name="Florida Energy Workforce Consortium" userId="58ed847efce4e873" providerId="LiveId" clId="{8F105DC8-F98D-4033-AAE9-1F732EE85875}" dt="2021-02-23T23:11:59.122" v="485" actId="478"/>
          <ac:picMkLst>
            <pc:docMk/>
            <pc:sldMk cId="2581740349" sldId="257"/>
            <ac:picMk id="7" creationId="{6112EEBB-E9A3-4F57-8885-4307336C9918}"/>
          </ac:picMkLst>
        </pc:picChg>
        <pc:picChg chg="del">
          <ac:chgData name="Florida Energy Workforce Consortium" userId="58ed847efce4e873" providerId="LiveId" clId="{8F105DC8-F98D-4033-AAE9-1F732EE85875}" dt="2021-02-23T23:12:01.530" v="486" actId="478"/>
          <ac:picMkLst>
            <pc:docMk/>
            <pc:sldMk cId="2581740349" sldId="257"/>
            <ac:picMk id="16" creationId="{7A3C742D-F6F7-4CC0-A838-23B1C358145D}"/>
          </ac:picMkLst>
        </pc:picChg>
      </pc:sldChg>
      <pc:sldChg chg="addSp delSp modSp add mod ord modAnim">
        <pc:chgData name="Florida Energy Workforce Consortium" userId="58ed847efce4e873" providerId="LiveId" clId="{8F105DC8-F98D-4033-AAE9-1F732EE85875}" dt="2021-03-15T20:41:04.258" v="10125"/>
        <pc:sldMkLst>
          <pc:docMk/>
          <pc:sldMk cId="2860865431" sldId="258"/>
        </pc:sldMkLst>
        <pc:spChg chg="mod">
          <ac:chgData name="Florida Energy Workforce Consortium" userId="58ed847efce4e873" providerId="LiveId" clId="{8F105DC8-F98D-4033-AAE9-1F732EE85875}" dt="2021-03-11T19:15:59.854" v="9157" actId="14100"/>
          <ac:spMkLst>
            <pc:docMk/>
            <pc:sldMk cId="2860865431" sldId="258"/>
            <ac:spMk id="9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15T20:28:49.122" v="10090" actId="14100"/>
          <ac:spMkLst>
            <pc:docMk/>
            <pc:sldMk cId="2860865431" sldId="258"/>
            <ac:spMk id="16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09T21:35:22.898" v="6299" actId="14100"/>
          <ac:spMkLst>
            <pc:docMk/>
            <pc:sldMk cId="2860865431" sldId="258"/>
            <ac:spMk id="17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15T19:02:17.495" v="9623" actId="1076"/>
          <ac:spMkLst>
            <pc:docMk/>
            <pc:sldMk cId="2860865431" sldId="258"/>
            <ac:spMk id="18" creationId="{00000000-0000-0000-0000-000000000000}"/>
          </ac:spMkLst>
        </pc:spChg>
        <pc:spChg chg="add del mod ord">
          <ac:chgData name="Florida Energy Workforce Consortium" userId="58ed847efce4e873" providerId="LiveId" clId="{8F105DC8-F98D-4033-AAE9-1F732EE85875}" dt="2021-03-15T19:02:07.795" v="9620" actId="478"/>
          <ac:spMkLst>
            <pc:docMk/>
            <pc:sldMk cId="2860865431" sldId="258"/>
            <ac:spMk id="68" creationId="{23DD641C-46DA-4592-B870-6FC1ECCE0B4E}"/>
          </ac:spMkLst>
        </pc:spChg>
        <pc:spChg chg="add mod ord">
          <ac:chgData name="Florida Energy Workforce Consortium" userId="58ed847efce4e873" providerId="LiveId" clId="{8F105DC8-F98D-4033-AAE9-1F732EE85875}" dt="2021-03-15T19:02:12.437" v="9622" actId="167"/>
          <ac:spMkLst>
            <pc:docMk/>
            <pc:sldMk cId="2860865431" sldId="258"/>
            <ac:spMk id="69" creationId="{475AF43E-FEE0-4DB0-8F29-3752CF07912A}"/>
          </ac:spMkLst>
        </pc:spChg>
        <pc:spChg chg="mod">
          <ac:chgData name="Florida Energy Workforce Consortium" userId="58ed847efce4e873" providerId="LiveId" clId="{8F105DC8-F98D-4033-AAE9-1F732EE85875}" dt="2021-02-25T23:01:06.140" v="3988" actId="2711"/>
          <ac:spMkLst>
            <pc:docMk/>
            <pc:sldMk cId="2860865431" sldId="258"/>
            <ac:spMk id="89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5T23:01:54.129" v="3997" actId="1076"/>
          <ac:spMkLst>
            <pc:docMk/>
            <pc:sldMk cId="2860865431" sldId="258"/>
            <ac:spMk id="101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5T23:01:58.776" v="3998" actId="1076"/>
          <ac:spMkLst>
            <pc:docMk/>
            <pc:sldMk cId="2860865431" sldId="258"/>
            <ac:spMk id="104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3T23:49:34.729" v="852" actId="20578"/>
          <ac:spMkLst>
            <pc:docMk/>
            <pc:sldMk cId="2860865431" sldId="258"/>
            <ac:spMk id="111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3T23:49:34.729" v="852" actId="20578"/>
          <ac:spMkLst>
            <pc:docMk/>
            <pc:sldMk cId="2860865431" sldId="258"/>
            <ac:spMk id="112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5T23:01:19.784" v="3990" actId="113"/>
          <ac:spMkLst>
            <pc:docMk/>
            <pc:sldMk cId="2860865431" sldId="258"/>
            <ac:spMk id="113" creationId="{00000000-0000-0000-0000-000000000000}"/>
          </ac:spMkLst>
        </pc:spChg>
        <pc:spChg chg="del">
          <ac:chgData name="Florida Energy Workforce Consortium" userId="58ed847efce4e873" providerId="LiveId" clId="{8F105DC8-F98D-4033-AAE9-1F732EE85875}" dt="2021-02-23T23:09:55.075" v="469" actId="478"/>
          <ac:spMkLst>
            <pc:docMk/>
            <pc:sldMk cId="2860865431" sldId="258"/>
            <ac:spMk id="147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3T23:09:51.895" v="468" actId="6549"/>
          <ac:spMkLst>
            <pc:docMk/>
            <pc:sldMk cId="2860865431" sldId="258"/>
            <ac:spMk id="149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5T23:00:35.945" v="3982" actId="1076"/>
          <ac:spMkLst>
            <pc:docMk/>
            <pc:sldMk cId="2860865431" sldId="258"/>
            <ac:spMk id="159" creationId="{00000000-0000-0000-0000-000000000000}"/>
          </ac:spMkLst>
        </pc:spChg>
        <pc:spChg chg="mod ord">
          <ac:chgData name="Florida Energy Workforce Consortium" userId="58ed847efce4e873" providerId="LiveId" clId="{8F105DC8-F98D-4033-AAE9-1F732EE85875}" dt="2021-03-11T19:12:36.257" v="9154" actId="167"/>
          <ac:spMkLst>
            <pc:docMk/>
            <pc:sldMk cId="2860865431" sldId="258"/>
            <ac:spMk id="160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3T23:09:14.499" v="441" actId="1076"/>
          <ac:spMkLst>
            <pc:docMk/>
            <pc:sldMk cId="2860865431" sldId="258"/>
            <ac:spMk id="162" creationId="{00000000-0000-0000-0000-000000000000}"/>
          </ac:spMkLst>
        </pc:spChg>
        <pc:spChg chg="del">
          <ac:chgData name="Florida Energy Workforce Consortium" userId="58ed847efce4e873" providerId="LiveId" clId="{8F105DC8-F98D-4033-AAE9-1F732EE85875}" dt="2021-02-23T23:10:04.046" v="470" actId="478"/>
          <ac:spMkLst>
            <pc:docMk/>
            <pc:sldMk cId="2860865431" sldId="258"/>
            <ac:spMk id="169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15T20:27:08.292" v="10075" actId="1076"/>
          <ac:spMkLst>
            <pc:docMk/>
            <pc:sldMk cId="2860865431" sldId="258"/>
            <ac:spMk id="177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15T20:27:13.204" v="10076" actId="1076"/>
          <ac:spMkLst>
            <pc:docMk/>
            <pc:sldMk cId="2860865431" sldId="258"/>
            <ac:spMk id="178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3-15T20:27:19.001" v="10078" actId="1076"/>
          <ac:spMkLst>
            <pc:docMk/>
            <pc:sldMk cId="2860865431" sldId="258"/>
            <ac:spMk id="180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5T23:01:30.353" v="3992" actId="2711"/>
          <ac:spMkLst>
            <pc:docMk/>
            <pc:sldMk cId="2860865431" sldId="258"/>
            <ac:spMk id="185" creationId="{00000000-0000-0000-0000-000000000000}"/>
          </ac:spMkLst>
        </pc:spChg>
        <pc:grpChg chg="mod">
          <ac:chgData name="Florida Energy Workforce Consortium" userId="58ed847efce4e873" providerId="LiveId" clId="{8F105DC8-F98D-4033-AAE9-1F732EE85875}" dt="2021-03-15T20:33:42.261" v="10114" actId="1076"/>
          <ac:grpSpMkLst>
            <pc:docMk/>
            <pc:sldMk cId="2860865431" sldId="258"/>
            <ac:grpSpMk id="109" creationId="{00000000-0000-0000-0000-000000000000}"/>
          </ac:grpSpMkLst>
        </pc:grpChg>
        <pc:grpChg chg="mod">
          <ac:chgData name="Florida Energy Workforce Consortium" userId="58ed847efce4e873" providerId="LiveId" clId="{8F105DC8-F98D-4033-AAE9-1F732EE85875}" dt="2021-03-15T20:35:17.548" v="10117" actId="1076"/>
          <ac:grpSpMkLst>
            <pc:docMk/>
            <pc:sldMk cId="2860865431" sldId="258"/>
            <ac:grpSpMk id="144" creationId="{00000000-0000-0000-0000-000000000000}"/>
          </ac:grpSpMkLst>
        </pc:grpChg>
        <pc:grpChg chg="mod">
          <ac:chgData name="Florida Energy Workforce Consortium" userId="58ed847efce4e873" providerId="LiveId" clId="{8F105DC8-F98D-4033-AAE9-1F732EE85875}" dt="2021-03-15T20:26:58.679" v="10072" actId="1076"/>
          <ac:grpSpMkLst>
            <pc:docMk/>
            <pc:sldMk cId="2860865431" sldId="258"/>
            <ac:grpSpMk id="165" creationId="{00000000-0000-0000-0000-000000000000}"/>
          </ac:grpSpMkLst>
        </pc:grpChg>
        <pc:grpChg chg="del">
          <ac:chgData name="Florida Energy Workforce Consortium" userId="58ed847efce4e873" providerId="LiveId" clId="{8F105DC8-F98D-4033-AAE9-1F732EE85875}" dt="2021-02-23T23:10:08.185" v="471" actId="478"/>
          <ac:grpSpMkLst>
            <pc:docMk/>
            <pc:sldMk cId="2860865431" sldId="258"/>
            <ac:grpSpMk id="171" creationId="{00000000-0000-0000-0000-000000000000}"/>
          </ac:grpSpMkLst>
        </pc:grpChg>
        <pc:grpChg chg="mod">
          <ac:chgData name="Florida Energy Workforce Consortium" userId="58ed847efce4e873" providerId="LiveId" clId="{8F105DC8-F98D-4033-AAE9-1F732EE85875}" dt="2021-03-15T20:38:18.449" v="10120" actId="1076"/>
          <ac:grpSpMkLst>
            <pc:docMk/>
            <pc:sldMk cId="2860865431" sldId="258"/>
            <ac:grpSpMk id="190" creationId="{00000000-0000-0000-0000-000000000000}"/>
          </ac:grpSpMkLst>
        </pc:grpChg>
        <pc:grpChg chg="mod">
          <ac:chgData name="Florida Energy Workforce Consortium" userId="58ed847efce4e873" providerId="LiveId" clId="{8F105DC8-F98D-4033-AAE9-1F732EE85875}" dt="2021-03-15T20:35:11.579" v="10116" actId="1076"/>
          <ac:grpSpMkLst>
            <pc:docMk/>
            <pc:sldMk cId="2860865431" sldId="258"/>
            <ac:grpSpMk id="192" creationId="{00000000-0000-0000-0000-000000000000}"/>
          </ac:grpSpMkLst>
        </pc:grpChg>
        <pc:grpChg chg="mod">
          <ac:chgData name="Florida Energy Workforce Consortium" userId="58ed847efce4e873" providerId="LiveId" clId="{8F105DC8-F98D-4033-AAE9-1F732EE85875}" dt="2021-03-11T19:10:54.342" v="9150" actId="1076"/>
          <ac:grpSpMkLst>
            <pc:docMk/>
            <pc:sldMk cId="2860865431" sldId="258"/>
            <ac:grpSpMk id="193" creationId="{00000000-0000-0000-0000-000000000000}"/>
          </ac:grpSpMkLst>
        </pc:grpChg>
        <pc:picChg chg="mod">
          <ac:chgData name="Florida Energy Workforce Consortium" userId="58ed847efce4e873" providerId="LiveId" clId="{8F105DC8-F98D-4033-AAE9-1F732EE85875}" dt="2021-02-23T23:09:10.223" v="440" actId="1076"/>
          <ac:picMkLst>
            <pc:docMk/>
            <pc:sldMk cId="2860865431" sldId="258"/>
            <ac:picMk id="56" creationId="{00000000-0000-0000-0000-000000000000}"/>
          </ac:picMkLst>
        </pc:picChg>
        <pc:picChg chg="add mod">
          <ac:chgData name="Florida Energy Workforce Consortium" userId="58ed847efce4e873" providerId="LiveId" clId="{8F105DC8-F98D-4033-AAE9-1F732EE85875}" dt="2021-03-11T19:15:56.116" v="9156" actId="1076"/>
          <ac:picMkLst>
            <pc:docMk/>
            <pc:sldMk cId="2860865431" sldId="258"/>
            <ac:picMk id="74" creationId="{5F1E6215-8700-4F5D-B47E-B78F54B8E08A}"/>
          </ac:picMkLst>
        </pc:picChg>
        <pc:picChg chg="mod">
          <ac:chgData name="Florida Energy Workforce Consortium" userId="58ed847efce4e873" providerId="LiveId" clId="{8F105DC8-F98D-4033-AAE9-1F732EE85875}" dt="2021-03-15T20:38:22.405" v="10121" actId="1076"/>
          <ac:picMkLst>
            <pc:docMk/>
            <pc:sldMk cId="2860865431" sldId="258"/>
            <ac:picMk id="96" creationId="{00000000-0000-0000-0000-000000000000}"/>
          </ac:picMkLst>
        </pc:picChg>
        <pc:picChg chg="mod">
          <ac:chgData name="Florida Energy Workforce Consortium" userId="58ed847efce4e873" providerId="LiveId" clId="{8F105DC8-F98D-4033-AAE9-1F732EE85875}" dt="2021-03-15T20:39:23.397" v="10123" actId="1076"/>
          <ac:picMkLst>
            <pc:docMk/>
            <pc:sldMk cId="2860865431" sldId="258"/>
            <ac:picMk id="97" creationId="{00000000-0000-0000-0000-000000000000}"/>
          </ac:picMkLst>
        </pc:picChg>
        <pc:picChg chg="mod">
          <ac:chgData name="Florida Energy Workforce Consortium" userId="58ed847efce4e873" providerId="LiveId" clId="{8F105DC8-F98D-4033-AAE9-1F732EE85875}" dt="2021-03-15T20:29:09.791" v="10093" actId="1076"/>
          <ac:picMkLst>
            <pc:docMk/>
            <pc:sldMk cId="2860865431" sldId="258"/>
            <ac:picMk id="99" creationId="{00000000-0000-0000-0000-000000000000}"/>
          </ac:picMkLst>
        </pc:picChg>
        <pc:picChg chg="mod">
          <ac:chgData name="Florida Energy Workforce Consortium" userId="58ed847efce4e873" providerId="LiveId" clId="{8F105DC8-F98D-4033-AAE9-1F732EE85875}" dt="2021-03-15T20:27:27.169" v="10080" actId="1076"/>
          <ac:picMkLst>
            <pc:docMk/>
            <pc:sldMk cId="2860865431" sldId="258"/>
            <ac:picMk id="107" creationId="{00000000-0000-0000-0000-000000000000}"/>
          </ac:picMkLst>
        </pc:picChg>
        <pc:picChg chg="mod">
          <ac:chgData name="Florida Energy Workforce Consortium" userId="58ed847efce4e873" providerId="LiveId" clId="{8F105DC8-F98D-4033-AAE9-1F732EE85875}" dt="2021-03-15T20:38:14.189" v="10119" actId="14100"/>
          <ac:picMkLst>
            <pc:docMk/>
            <pc:sldMk cId="2860865431" sldId="258"/>
            <ac:picMk id="151" creationId="{00000000-0000-0000-0000-000000000000}"/>
          </ac:picMkLst>
        </pc:picChg>
        <pc:picChg chg="mod">
          <ac:chgData name="Florida Energy Workforce Consortium" userId="58ed847efce4e873" providerId="LiveId" clId="{8F105DC8-F98D-4033-AAE9-1F732EE85875}" dt="2021-03-15T20:27:15.728" v="10077" actId="1076"/>
          <ac:picMkLst>
            <pc:docMk/>
            <pc:sldMk cId="2860865431" sldId="258"/>
            <ac:picMk id="191" creationId="{00000000-0000-0000-0000-000000000000}"/>
          </ac:picMkLst>
        </pc:picChg>
        <pc:cxnChg chg="mod">
          <ac:chgData name="Florida Energy Workforce Consortium" userId="58ed847efce4e873" providerId="LiveId" clId="{8F105DC8-F98D-4033-AAE9-1F732EE85875}" dt="2021-03-09T21:35:18.659" v="6298" actId="14100"/>
          <ac:cxnSpMkLst>
            <pc:docMk/>
            <pc:sldMk cId="2860865431" sldId="258"/>
            <ac:cxnSpMk id="21" creationId="{00000000-0000-0000-0000-000000000000}"/>
          </ac:cxnSpMkLst>
        </pc:cxnChg>
        <pc:cxnChg chg="mod">
          <ac:chgData name="Florida Energy Workforce Consortium" userId="58ed847efce4e873" providerId="LiveId" clId="{8F105DC8-F98D-4033-AAE9-1F732EE85875}" dt="2021-03-15T20:29:01.678" v="10092" actId="14100"/>
          <ac:cxnSpMkLst>
            <pc:docMk/>
            <pc:sldMk cId="2860865431" sldId="258"/>
            <ac:cxnSpMk id="50" creationId="{00000000-0000-0000-0000-000000000000}"/>
          </ac:cxnSpMkLst>
        </pc:cxnChg>
      </pc:sldChg>
      <pc:sldChg chg="addSp delSp modSp add del mod ord">
        <pc:chgData name="Florida Energy Workforce Consortium" userId="58ed847efce4e873" providerId="LiveId" clId="{8F105DC8-F98D-4033-AAE9-1F732EE85875}" dt="2021-02-23T23:16:26.768" v="569" actId="47"/>
        <pc:sldMkLst>
          <pc:docMk/>
          <pc:sldMk cId="1779886169" sldId="259"/>
        </pc:sldMkLst>
        <pc:spChg chg="del">
          <ac:chgData name="Florida Energy Workforce Consortium" userId="58ed847efce4e873" providerId="LiveId" clId="{8F105DC8-F98D-4033-AAE9-1F732EE85875}" dt="2021-02-23T23:13:39.835" v="495" actId="478"/>
          <ac:spMkLst>
            <pc:docMk/>
            <pc:sldMk cId="1779886169" sldId="259"/>
            <ac:spMk id="7" creationId="{00000000-0000-0000-0000-000000000000}"/>
          </ac:spMkLst>
        </pc:spChg>
        <pc:picChg chg="add del mod">
          <ac:chgData name="Florida Energy Workforce Consortium" userId="58ed847efce4e873" providerId="LiveId" clId="{8F105DC8-F98D-4033-AAE9-1F732EE85875}" dt="2021-02-23T23:13:58.638" v="500" actId="21"/>
          <ac:picMkLst>
            <pc:docMk/>
            <pc:sldMk cId="1779886169" sldId="259"/>
            <ac:picMk id="6" creationId="{97180A46-7373-4878-9EA1-AA69FD60A0E4}"/>
          </ac:picMkLst>
        </pc:picChg>
        <pc:picChg chg="del">
          <ac:chgData name="Florida Energy Workforce Consortium" userId="58ed847efce4e873" providerId="LiveId" clId="{8F105DC8-F98D-4033-AAE9-1F732EE85875}" dt="2021-02-23T23:13:21.231" v="490" actId="478"/>
          <ac:picMkLst>
            <pc:docMk/>
            <pc:sldMk cId="1779886169" sldId="259"/>
            <ac:picMk id="3075" creationId="{00000000-0000-0000-0000-000000000000}"/>
          </ac:picMkLst>
        </pc:picChg>
      </pc:sldChg>
      <pc:sldChg chg="addSp delSp modSp mod setBg delAnim modAnim">
        <pc:chgData name="Florida Energy Workforce Consortium" userId="58ed847efce4e873" providerId="LiveId" clId="{8F105DC8-F98D-4033-AAE9-1F732EE85875}" dt="2021-03-16T19:05:17.164" v="10385"/>
        <pc:sldMkLst>
          <pc:docMk/>
          <pc:sldMk cId="1537609032" sldId="260"/>
        </pc:sldMkLst>
        <pc:spChg chg="add mod ord">
          <ac:chgData name="Florida Energy Workforce Consortium" userId="58ed847efce4e873" providerId="LiveId" clId="{8F105DC8-F98D-4033-AAE9-1F732EE85875}" dt="2021-03-10T23:10:48.286" v="9117" actId="208"/>
          <ac:spMkLst>
            <pc:docMk/>
            <pc:sldMk cId="1537609032" sldId="260"/>
            <ac:spMk id="5" creationId="{404ABFBF-DC70-4443-AE49-9F23312A9FFB}"/>
          </ac:spMkLst>
        </pc:spChg>
        <pc:spChg chg="mod">
          <ac:chgData name="Florida Energy Workforce Consortium" userId="58ed847efce4e873" providerId="LiveId" clId="{8F105DC8-F98D-4033-AAE9-1F732EE85875}" dt="2021-03-10T23:11:11.567" v="9120" actId="208"/>
          <ac:spMkLst>
            <pc:docMk/>
            <pc:sldMk cId="1537609032" sldId="260"/>
            <ac:spMk id="6" creationId="{35EBDC5B-2CCD-4D4F-A104-86640400EB36}"/>
          </ac:spMkLst>
        </pc:spChg>
        <pc:spChg chg="del">
          <ac:chgData name="Florida Energy Workforce Consortium" userId="58ed847efce4e873" providerId="LiveId" clId="{8F105DC8-F98D-4033-AAE9-1F732EE85875}" dt="2021-02-23T00:09:41.072" v="71" actId="478"/>
          <ac:spMkLst>
            <pc:docMk/>
            <pc:sldMk cId="1537609032" sldId="260"/>
            <ac:spMk id="7" creationId="{26A39DCC-2A5A-435C-A399-98FA7E14ECA9}"/>
          </ac:spMkLst>
        </pc:spChg>
        <pc:spChg chg="add mod">
          <ac:chgData name="Florida Energy Workforce Consortium" userId="58ed847efce4e873" providerId="LiveId" clId="{8F105DC8-F98D-4033-AAE9-1F732EE85875}" dt="2021-03-10T23:10:59.469" v="9119" actId="255"/>
          <ac:spMkLst>
            <pc:docMk/>
            <pc:sldMk cId="1537609032" sldId="260"/>
            <ac:spMk id="10" creationId="{517B5525-5D80-43FE-AF2A-56727F4FF0CD}"/>
          </ac:spMkLst>
        </pc:spChg>
        <pc:picChg chg="mod modCrop">
          <ac:chgData name="Florida Energy Workforce Consortium" userId="58ed847efce4e873" providerId="LiveId" clId="{8F105DC8-F98D-4033-AAE9-1F732EE85875}" dt="2021-03-10T23:12:42.680" v="9135" actId="732"/>
          <ac:picMkLst>
            <pc:docMk/>
            <pc:sldMk cId="1537609032" sldId="260"/>
            <ac:picMk id="3" creationId="{845D7628-6F6F-42FE-A5CA-EC4624FA4B69}"/>
          </ac:picMkLst>
        </pc:picChg>
        <pc:picChg chg="mod modCrop">
          <ac:chgData name="Florida Energy Workforce Consortium" userId="58ed847efce4e873" providerId="LiveId" clId="{8F105DC8-F98D-4033-AAE9-1F732EE85875}" dt="2021-03-10T23:12:14.171" v="9130" actId="1076"/>
          <ac:picMkLst>
            <pc:docMk/>
            <pc:sldMk cId="1537609032" sldId="260"/>
            <ac:picMk id="4" creationId="{6BAB4E7A-9332-4E23-81A3-C52B5E74A65E}"/>
          </ac:picMkLst>
        </pc:picChg>
        <pc:picChg chg="mod">
          <ac:chgData name="Florida Energy Workforce Consortium" userId="58ed847efce4e873" providerId="LiveId" clId="{8F105DC8-F98D-4033-AAE9-1F732EE85875}" dt="2021-03-16T19:04:37.469" v="10381" actId="1076"/>
          <ac:picMkLst>
            <pc:docMk/>
            <pc:sldMk cId="1537609032" sldId="260"/>
            <ac:picMk id="8" creationId="{BE2ECD89-0347-4E81-93DC-EAE91C944584}"/>
          </ac:picMkLst>
        </pc:picChg>
        <pc:picChg chg="del mod">
          <ac:chgData name="Florida Energy Workforce Consortium" userId="58ed847efce4e873" providerId="LiveId" clId="{8F105DC8-F98D-4033-AAE9-1F732EE85875}" dt="2021-02-24T20:33:21.271" v="1756" actId="478"/>
          <ac:picMkLst>
            <pc:docMk/>
            <pc:sldMk cId="1537609032" sldId="260"/>
            <ac:picMk id="9" creationId="{AAE68E37-C2DE-4F2A-94C2-402950331C0E}"/>
          </ac:picMkLst>
        </pc:picChg>
        <pc:picChg chg="add mod">
          <ac:chgData name="Florida Energy Workforce Consortium" userId="58ed847efce4e873" providerId="LiveId" clId="{8F105DC8-F98D-4033-AAE9-1F732EE85875}" dt="2021-02-24T00:01:24.847" v="904"/>
          <ac:picMkLst>
            <pc:docMk/>
            <pc:sldMk cId="1537609032" sldId="260"/>
            <ac:picMk id="11" creationId="{AD15F014-7946-48D5-BAFA-B9483E26C3D4}"/>
          </ac:picMkLst>
        </pc:picChg>
        <pc:picChg chg="add mod">
          <ac:chgData name="Florida Energy Workforce Consortium" userId="58ed847efce4e873" providerId="LiveId" clId="{8F105DC8-F98D-4033-AAE9-1F732EE85875}" dt="2021-02-25T20:53:12.473" v="2707" actId="1076"/>
          <ac:picMkLst>
            <pc:docMk/>
            <pc:sldMk cId="1537609032" sldId="260"/>
            <ac:picMk id="12" creationId="{EDCE21BE-B6D1-49CA-AC7F-6F808F60F79A}"/>
          </ac:picMkLst>
        </pc:picChg>
      </pc:sldChg>
      <pc:sldChg chg="addSp delSp modSp mod addAnim delAnim modAnim">
        <pc:chgData name="Florida Energy Workforce Consortium" userId="58ed847efce4e873" providerId="LiveId" clId="{8F105DC8-F98D-4033-AAE9-1F732EE85875}" dt="2021-03-16T19:07:41.148" v="10394"/>
        <pc:sldMkLst>
          <pc:docMk/>
          <pc:sldMk cId="4030093189" sldId="261"/>
        </pc:sldMkLst>
        <pc:spChg chg="mod">
          <ac:chgData name="Florida Energy Workforce Consortium" userId="58ed847efce4e873" providerId="LiveId" clId="{8F105DC8-F98D-4033-AAE9-1F732EE85875}" dt="2021-03-15T19:34:49.182" v="9758" actId="255"/>
          <ac:spMkLst>
            <pc:docMk/>
            <pc:sldMk cId="4030093189" sldId="261"/>
            <ac:spMk id="2" creationId="{F2B13DA3-4E8B-453A-97C9-E28ED1805390}"/>
          </ac:spMkLst>
        </pc:spChg>
        <pc:spChg chg="add del mod">
          <ac:chgData name="Florida Energy Workforce Consortium" userId="58ed847efce4e873" providerId="LiveId" clId="{8F105DC8-F98D-4033-AAE9-1F732EE85875}" dt="2021-03-15T19:01:14.622" v="9608" actId="1076"/>
          <ac:spMkLst>
            <pc:docMk/>
            <pc:sldMk cId="4030093189" sldId="261"/>
            <ac:spMk id="3" creationId="{23E787C9-5528-4815-A3AA-A11C94E71684}"/>
          </ac:spMkLst>
        </pc:spChg>
        <pc:spChg chg="add mod ord">
          <ac:chgData name="Florida Energy Workforce Consortium" userId="58ed847efce4e873" providerId="LiveId" clId="{8F105DC8-F98D-4033-AAE9-1F732EE85875}" dt="2021-03-15T19:00:45.640" v="9602" actId="167"/>
          <ac:spMkLst>
            <pc:docMk/>
            <pc:sldMk cId="4030093189" sldId="261"/>
            <ac:spMk id="13" creationId="{0E17993E-CEC8-4ACF-8668-F384A53F72BC}"/>
          </ac:spMkLst>
        </pc:spChg>
        <pc:spChg chg="add del mod ord">
          <ac:chgData name="Florida Energy Workforce Consortium" userId="58ed847efce4e873" providerId="LiveId" clId="{8F105DC8-F98D-4033-AAE9-1F732EE85875}" dt="2021-02-25T21:37:13.505" v="3187" actId="478"/>
          <ac:spMkLst>
            <pc:docMk/>
            <pc:sldMk cId="4030093189" sldId="261"/>
            <ac:spMk id="13" creationId="{A211510D-A57E-46EB-9BD9-E5861B853685}"/>
          </ac:spMkLst>
        </pc:spChg>
        <pc:spChg chg="add mod ord">
          <ac:chgData name="Florida Energy Workforce Consortium" userId="58ed847efce4e873" providerId="LiveId" clId="{8F105DC8-F98D-4033-AAE9-1F732EE85875}" dt="2021-03-15T19:01:11.349" v="9607" actId="1076"/>
          <ac:spMkLst>
            <pc:docMk/>
            <pc:sldMk cId="4030093189" sldId="261"/>
            <ac:spMk id="14" creationId="{36A0061F-0A3B-4DD1-98FE-C4223A383FB1}"/>
          </ac:spMkLst>
        </pc:spChg>
        <pc:spChg chg="add del mod ord">
          <ac:chgData name="Florida Energy Workforce Consortium" userId="58ed847efce4e873" providerId="LiveId" clId="{8F105DC8-F98D-4033-AAE9-1F732EE85875}" dt="2021-03-15T19:00:55.021" v="9604" actId="478"/>
          <ac:spMkLst>
            <pc:docMk/>
            <pc:sldMk cId="4030093189" sldId="261"/>
            <ac:spMk id="15" creationId="{50C51AC7-B785-4384-8AE7-4652C0FCD12A}"/>
          </ac:spMkLst>
        </pc:spChg>
        <pc:picChg chg="mod">
          <ac:chgData name="Florida Energy Workforce Consortium" userId="58ed847efce4e873" providerId="LiveId" clId="{8F105DC8-F98D-4033-AAE9-1F732EE85875}" dt="2021-02-25T21:44:31.110" v="3263" actId="1076"/>
          <ac:picMkLst>
            <pc:docMk/>
            <pc:sldMk cId="4030093189" sldId="261"/>
            <ac:picMk id="4" creationId="{E43683D9-68AD-4195-BD60-2283B257CF63}"/>
          </ac:picMkLst>
        </pc:picChg>
        <pc:picChg chg="mod">
          <ac:chgData name="Florida Energy Workforce Consortium" userId="58ed847efce4e873" providerId="LiveId" clId="{8F105DC8-F98D-4033-AAE9-1F732EE85875}" dt="2021-02-25T21:44:39.011" v="3266" actId="1076"/>
          <ac:picMkLst>
            <pc:docMk/>
            <pc:sldMk cId="4030093189" sldId="261"/>
            <ac:picMk id="5" creationId="{500FDEBF-798C-4BDD-A5E3-6691BA4B47EB}"/>
          </ac:picMkLst>
        </pc:picChg>
        <pc:picChg chg="mod">
          <ac:chgData name="Florida Energy Workforce Consortium" userId="58ed847efce4e873" providerId="LiveId" clId="{8F105DC8-F98D-4033-AAE9-1F732EE85875}" dt="2021-02-25T21:44:33.666" v="3264" actId="1076"/>
          <ac:picMkLst>
            <pc:docMk/>
            <pc:sldMk cId="4030093189" sldId="261"/>
            <ac:picMk id="6" creationId="{2B9C8A20-977B-4356-8698-DC1E45A0B7BA}"/>
          </ac:picMkLst>
        </pc:picChg>
        <pc:picChg chg="del mod">
          <ac:chgData name="Florida Energy Workforce Consortium" userId="58ed847efce4e873" providerId="LiveId" clId="{8F105DC8-F98D-4033-AAE9-1F732EE85875}" dt="2021-02-25T21:17:03.154" v="3021" actId="478"/>
          <ac:picMkLst>
            <pc:docMk/>
            <pc:sldMk cId="4030093189" sldId="261"/>
            <ac:picMk id="7" creationId="{22D9850C-3958-4A68-8FB5-1746ADB0C70B}"/>
          </ac:picMkLst>
        </pc:picChg>
        <pc:picChg chg="mod">
          <ac:chgData name="Florida Energy Workforce Consortium" userId="58ed847efce4e873" providerId="LiveId" clId="{8F105DC8-F98D-4033-AAE9-1F732EE85875}" dt="2021-03-15T20:13:10.229" v="9998" actId="1076"/>
          <ac:picMkLst>
            <pc:docMk/>
            <pc:sldMk cId="4030093189" sldId="261"/>
            <ac:picMk id="8" creationId="{1D323E79-67C8-4C7E-80FA-CCD03D86DDB5}"/>
          </ac:picMkLst>
        </pc:picChg>
        <pc:picChg chg="mod">
          <ac:chgData name="Florida Energy Workforce Consortium" userId="58ed847efce4e873" providerId="LiveId" clId="{8F105DC8-F98D-4033-AAE9-1F732EE85875}" dt="2021-03-15T20:13:06.506" v="9997" actId="167"/>
          <ac:picMkLst>
            <pc:docMk/>
            <pc:sldMk cId="4030093189" sldId="261"/>
            <ac:picMk id="9" creationId="{28A39C04-E90E-4AAF-8717-3CFE7C2DA12E}"/>
          </ac:picMkLst>
        </pc:picChg>
        <pc:picChg chg="del mod">
          <ac:chgData name="Florida Energy Workforce Consortium" userId="58ed847efce4e873" providerId="LiveId" clId="{8F105DC8-F98D-4033-AAE9-1F732EE85875}" dt="2021-02-23T23:41:25.035" v="817" actId="478"/>
          <ac:picMkLst>
            <pc:docMk/>
            <pc:sldMk cId="4030093189" sldId="261"/>
            <ac:picMk id="10" creationId="{7D7F2001-890F-47D8-A947-CFE67FA8A9ED}"/>
          </ac:picMkLst>
        </pc:picChg>
        <pc:picChg chg="add mod ord">
          <ac:chgData name="Florida Energy Workforce Consortium" userId="58ed847efce4e873" providerId="LiveId" clId="{8F105DC8-F98D-4033-AAE9-1F732EE85875}" dt="2021-02-25T21:43:45.788" v="3248" actId="167"/>
          <ac:picMkLst>
            <pc:docMk/>
            <pc:sldMk cId="4030093189" sldId="261"/>
            <ac:picMk id="11" creationId="{82A3A133-DA8A-4401-813D-2A7E29DF2138}"/>
          </ac:picMkLst>
        </pc:picChg>
        <pc:picChg chg="add del mod">
          <ac:chgData name="Florida Energy Workforce Consortium" userId="58ed847efce4e873" providerId="LiveId" clId="{8F105DC8-F98D-4033-AAE9-1F732EE85875}" dt="2021-02-25T21:36:18.553" v="3174" actId="478"/>
          <ac:picMkLst>
            <pc:docMk/>
            <pc:sldMk cId="4030093189" sldId="261"/>
            <ac:picMk id="12" creationId="{F0F8EE03-8DD0-437D-96D9-93C52ECBBEC0}"/>
          </ac:picMkLst>
        </pc:picChg>
        <pc:picChg chg="add mod">
          <ac:chgData name="Florida Energy Workforce Consortium" userId="58ed847efce4e873" providerId="LiveId" clId="{8F105DC8-F98D-4033-AAE9-1F732EE85875}" dt="2021-02-25T21:44:02.894" v="3253" actId="1076"/>
          <ac:picMkLst>
            <pc:docMk/>
            <pc:sldMk cId="4030093189" sldId="261"/>
            <ac:picMk id="17" creationId="{1EF538A3-F9DF-439C-941E-E47993E26B08}"/>
          </ac:picMkLst>
        </pc:picChg>
      </pc:sldChg>
      <pc:sldChg chg="addSp delSp modSp mod ord setBg setFolMasterObjs addAnim delAnim modAnim delDesignElem">
        <pc:chgData name="Florida Energy Workforce Consortium" userId="58ed847efce4e873" providerId="LiveId" clId="{8F105DC8-F98D-4033-AAE9-1F732EE85875}" dt="2021-03-16T19:12:58.361" v="10408"/>
        <pc:sldMkLst>
          <pc:docMk/>
          <pc:sldMk cId="1535194963" sldId="262"/>
        </pc:sldMkLst>
        <pc:spChg chg="add del mod ord">
          <ac:chgData name="Florida Energy Workforce Consortium" userId="58ed847efce4e873" providerId="LiveId" clId="{8F105DC8-F98D-4033-AAE9-1F732EE85875}" dt="2021-02-25T22:56:39.700" v="3923" actId="478"/>
          <ac:spMkLst>
            <pc:docMk/>
            <pc:sldMk cId="1535194963" sldId="262"/>
            <ac:spMk id="2" creationId="{DB011DDD-095F-4C90-B337-93DAC1E000AB}"/>
          </ac:spMkLst>
        </pc:spChg>
        <pc:spChg chg="mod ord">
          <ac:chgData name="Florida Energy Workforce Consortium" userId="58ed847efce4e873" providerId="LiveId" clId="{8F105DC8-F98D-4033-AAE9-1F732EE85875}" dt="2021-03-15T19:35:11.296" v="9762" actId="1076"/>
          <ac:spMkLst>
            <pc:docMk/>
            <pc:sldMk cId="1535194963" sldId="262"/>
            <ac:spMk id="3" creationId="{152AB553-4B29-42FB-8275-82268CD4DAD9}"/>
          </ac:spMkLst>
        </pc:spChg>
        <pc:spChg chg="add del mod ord">
          <ac:chgData name="Florida Energy Workforce Consortium" userId="58ed847efce4e873" providerId="LiveId" clId="{8F105DC8-F98D-4033-AAE9-1F732EE85875}" dt="2021-03-15T19:01:28.652" v="9611" actId="478"/>
          <ac:spMkLst>
            <pc:docMk/>
            <pc:sldMk cId="1535194963" sldId="262"/>
            <ac:spMk id="4" creationId="{7B9947F0-4734-4F6B-8C63-9A7D7B03D9BA}"/>
          </ac:spMkLst>
        </pc:spChg>
        <pc:spChg chg="add del mod">
          <ac:chgData name="Florida Energy Workforce Consortium" userId="58ed847efce4e873" providerId="LiveId" clId="{8F105DC8-F98D-4033-AAE9-1F732EE85875}" dt="2021-02-24T19:27:40.929" v="1369" actId="478"/>
          <ac:spMkLst>
            <pc:docMk/>
            <pc:sldMk cId="1535194963" sldId="262"/>
            <ac:spMk id="6" creationId="{2F177EE0-1006-4D64-984D-A6F97009E842}"/>
          </ac:spMkLst>
        </pc:spChg>
        <pc:spChg chg="add mod ord">
          <ac:chgData name="Florida Energy Workforce Consortium" userId="58ed847efce4e873" providerId="LiveId" clId="{8F105DC8-F98D-4033-AAE9-1F732EE85875}" dt="2021-03-15T20:19:16.295" v="10028" actId="1076"/>
          <ac:spMkLst>
            <pc:docMk/>
            <pc:sldMk cId="1535194963" sldId="262"/>
            <ac:spMk id="6" creationId="{A66F3372-DEEE-490A-A18E-4D2DCA22A538}"/>
          </ac:spMkLst>
        </pc:spChg>
        <pc:spChg chg="add del mod">
          <ac:chgData name="Florida Energy Workforce Consortium" userId="58ed847efce4e873" providerId="LiveId" clId="{8F105DC8-F98D-4033-AAE9-1F732EE85875}" dt="2021-02-25T21:57:28.825" v="3385" actId="478"/>
          <ac:spMkLst>
            <pc:docMk/>
            <pc:sldMk cId="1535194963" sldId="262"/>
            <ac:spMk id="7" creationId="{7864C2DB-D674-443F-AAF3-69B13AA8757E}"/>
          </ac:spMkLst>
        </pc:spChg>
        <pc:spChg chg="add del mod">
          <ac:chgData name="Florida Energy Workforce Consortium" userId="58ed847efce4e873" providerId="LiveId" clId="{8F105DC8-F98D-4033-AAE9-1F732EE85875}" dt="2021-02-25T21:51:20.376" v="3318" actId="478"/>
          <ac:spMkLst>
            <pc:docMk/>
            <pc:sldMk cId="1535194963" sldId="262"/>
            <ac:spMk id="8" creationId="{CA680934-CA54-48E1-8F2F-BC9267BC8BF5}"/>
          </ac:spMkLst>
        </pc:spChg>
        <pc:spChg chg="add del mod">
          <ac:chgData name="Florida Energy Workforce Consortium" userId="58ed847efce4e873" providerId="LiveId" clId="{8F105DC8-F98D-4033-AAE9-1F732EE85875}" dt="2021-02-24T19:31:04.350" v="1397" actId="478"/>
          <ac:spMkLst>
            <pc:docMk/>
            <pc:sldMk cId="1535194963" sldId="262"/>
            <ac:spMk id="9" creationId="{143D6C1B-D4D0-4E29-BA45-E4835B621EFB}"/>
          </ac:spMkLst>
        </pc:spChg>
        <pc:spChg chg="add mod">
          <ac:chgData name="Florida Energy Workforce Consortium" userId="58ed847efce4e873" providerId="LiveId" clId="{8F105DC8-F98D-4033-AAE9-1F732EE85875}" dt="2021-03-15T20:19:20.045" v="10029" actId="1076"/>
          <ac:spMkLst>
            <pc:docMk/>
            <pc:sldMk cId="1535194963" sldId="262"/>
            <ac:spMk id="9" creationId="{2A3531FD-CF36-4B9C-9900-1683C686D046}"/>
          </ac:spMkLst>
        </pc:spChg>
        <pc:spChg chg="add del mod">
          <ac:chgData name="Florida Energy Workforce Consortium" userId="58ed847efce4e873" providerId="LiveId" clId="{8F105DC8-F98D-4033-AAE9-1F732EE85875}" dt="2021-02-25T22:18:37.031" v="3693" actId="478"/>
          <ac:spMkLst>
            <pc:docMk/>
            <pc:sldMk cId="1535194963" sldId="262"/>
            <ac:spMk id="10" creationId="{02FE88F6-DA37-4E0B-9E66-64D20933315D}"/>
          </ac:spMkLst>
        </pc:spChg>
        <pc:spChg chg="add del mod">
          <ac:chgData name="Florida Energy Workforce Consortium" userId="58ed847efce4e873" providerId="LiveId" clId="{8F105DC8-F98D-4033-AAE9-1F732EE85875}" dt="2021-02-25T22:15:55.786" v="3618" actId="478"/>
          <ac:spMkLst>
            <pc:docMk/>
            <pc:sldMk cId="1535194963" sldId="262"/>
            <ac:spMk id="11" creationId="{ABCF0E31-EC8B-4D4F-836C-915526EE1FEF}"/>
          </ac:spMkLst>
        </pc:spChg>
        <pc:spChg chg="add mod">
          <ac:chgData name="Florida Energy Workforce Consortium" userId="58ed847efce4e873" providerId="LiveId" clId="{8F105DC8-F98D-4033-AAE9-1F732EE85875}" dt="2021-03-15T20:14:05.072" v="10005" actId="1076"/>
          <ac:spMkLst>
            <pc:docMk/>
            <pc:sldMk cId="1535194963" sldId="262"/>
            <ac:spMk id="12" creationId="{700827B6-5D26-4A74-AD2F-77493A2E895E}"/>
          </ac:spMkLst>
        </pc:spChg>
        <pc:spChg chg="add del mod">
          <ac:chgData name="Florida Energy Workforce Consortium" userId="58ed847efce4e873" providerId="LiveId" clId="{8F105DC8-F98D-4033-AAE9-1F732EE85875}" dt="2021-02-24T19:33:41.063" v="1416" actId="22"/>
          <ac:spMkLst>
            <pc:docMk/>
            <pc:sldMk cId="1535194963" sldId="262"/>
            <ac:spMk id="13" creationId="{BCC01364-D2D8-42A0-ADA0-64EB077F7C20}"/>
          </ac:spMkLst>
        </pc:spChg>
        <pc:spChg chg="add mod">
          <ac:chgData name="Florida Energy Workforce Consortium" userId="58ed847efce4e873" providerId="LiveId" clId="{8F105DC8-F98D-4033-AAE9-1F732EE85875}" dt="2021-03-15T20:23:56.879" v="10054" actId="1076"/>
          <ac:spMkLst>
            <pc:docMk/>
            <pc:sldMk cId="1535194963" sldId="262"/>
            <ac:spMk id="15" creationId="{D5199838-C1FE-43A4-B424-A0160F0B92D4}"/>
          </ac:spMkLst>
        </pc:spChg>
        <pc:spChg chg="add del mod">
          <ac:chgData name="Florida Energy Workforce Consortium" userId="58ed847efce4e873" providerId="LiveId" clId="{8F105DC8-F98D-4033-AAE9-1F732EE85875}" dt="2021-02-25T21:52:23.312" v="3356" actId="478"/>
          <ac:spMkLst>
            <pc:docMk/>
            <pc:sldMk cId="1535194963" sldId="262"/>
            <ac:spMk id="16" creationId="{5D781946-5082-41F0-A4D3-09521E9D7FCC}"/>
          </ac:spMkLst>
        </pc:spChg>
        <pc:spChg chg="add mod">
          <ac:chgData name="Florida Energy Workforce Consortium" userId="58ed847efce4e873" providerId="LiveId" clId="{8F105DC8-F98D-4033-AAE9-1F732EE85875}" dt="2021-03-15T20:19:27.843" v="10031" actId="1076"/>
          <ac:spMkLst>
            <pc:docMk/>
            <pc:sldMk cId="1535194963" sldId="262"/>
            <ac:spMk id="17" creationId="{3F115E36-2BB6-4C82-8617-F13637B2CF2F}"/>
          </ac:spMkLst>
        </pc:spChg>
        <pc:spChg chg="add del mod">
          <ac:chgData name="Florida Energy Workforce Consortium" userId="58ed847efce4e873" providerId="LiveId" clId="{8F105DC8-F98D-4033-AAE9-1F732EE85875}" dt="2021-02-25T22:05:12.481" v="3552" actId="478"/>
          <ac:spMkLst>
            <pc:docMk/>
            <pc:sldMk cId="1535194963" sldId="262"/>
            <ac:spMk id="18" creationId="{DCEA8FAA-2EAA-490A-83ED-75DA00741826}"/>
          </ac:spMkLst>
        </pc:spChg>
        <pc:spChg chg="add del mod">
          <ac:chgData name="Florida Energy Workforce Consortium" userId="58ed847efce4e873" providerId="LiveId" clId="{8F105DC8-F98D-4033-AAE9-1F732EE85875}" dt="2021-02-24T19:46:17.019" v="1528" actId="478"/>
          <ac:spMkLst>
            <pc:docMk/>
            <pc:sldMk cId="1535194963" sldId="262"/>
            <ac:spMk id="19" creationId="{2D3C60D4-ECEE-44BF-8A99-4B019B33CA51}"/>
          </ac:spMkLst>
        </pc:spChg>
        <pc:spChg chg="add mod ord">
          <ac:chgData name="Florida Energy Workforce Consortium" userId="58ed847efce4e873" providerId="LiveId" clId="{8F105DC8-F98D-4033-AAE9-1F732EE85875}" dt="2021-03-09T21:33:09.162" v="6282" actId="207"/>
          <ac:spMkLst>
            <pc:docMk/>
            <pc:sldMk cId="1535194963" sldId="262"/>
            <ac:spMk id="19" creationId="{89B04774-EE56-4405-A97F-32A672761ABF}"/>
          </ac:spMkLst>
        </pc:spChg>
        <pc:spChg chg="add del">
          <ac:chgData name="Florida Energy Workforce Consortium" userId="58ed847efce4e873" providerId="LiveId" clId="{8F105DC8-F98D-4033-AAE9-1F732EE85875}" dt="2021-02-24T20:27:01.149" v="1647"/>
          <ac:spMkLst>
            <pc:docMk/>
            <pc:sldMk cId="1535194963" sldId="262"/>
            <ac:spMk id="20" creationId="{53E60C6D-4E85-4E14-BCDF-BF15C241F7CA}"/>
          </ac:spMkLst>
        </pc:spChg>
        <pc:spChg chg="add del">
          <ac:chgData name="Florida Energy Workforce Consortium" userId="58ed847efce4e873" providerId="LiveId" clId="{8F105DC8-F98D-4033-AAE9-1F732EE85875}" dt="2021-02-24T20:27:01.149" v="1647"/>
          <ac:spMkLst>
            <pc:docMk/>
            <pc:sldMk cId="1535194963" sldId="262"/>
            <ac:spMk id="21" creationId="{7D42D292-4C48-479B-9E59-E29CD9871C0C}"/>
          </ac:spMkLst>
        </pc:spChg>
        <pc:spChg chg="add del mod">
          <ac:chgData name="Florida Energy Workforce Consortium" userId="58ed847efce4e873" providerId="LiveId" clId="{8F105DC8-F98D-4033-AAE9-1F732EE85875}" dt="2021-02-25T22:05:23.256" v="3554" actId="767"/>
          <ac:spMkLst>
            <pc:docMk/>
            <pc:sldMk cId="1535194963" sldId="262"/>
            <ac:spMk id="22" creationId="{3D87DBA3-5EB0-4B42-A7FA-A1673DC63FA9}"/>
          </ac:spMkLst>
        </pc:spChg>
        <pc:spChg chg="add del">
          <ac:chgData name="Florida Energy Workforce Consortium" userId="58ed847efce4e873" providerId="LiveId" clId="{8F105DC8-F98D-4033-AAE9-1F732EE85875}" dt="2021-02-24T20:27:01.149" v="1647"/>
          <ac:spMkLst>
            <pc:docMk/>
            <pc:sldMk cId="1535194963" sldId="262"/>
            <ac:spMk id="22" creationId="{533DF362-939D-4EEE-8DC4-6B54607E5611}"/>
          </ac:spMkLst>
        </pc:spChg>
        <pc:spChg chg="add mod ord">
          <ac:chgData name="Florida Energy Workforce Consortium" userId="58ed847efce4e873" providerId="LiveId" clId="{8F105DC8-F98D-4033-AAE9-1F732EE85875}" dt="2021-03-15T19:01:31.389" v="9612" actId="167"/>
          <ac:spMkLst>
            <pc:docMk/>
            <pc:sldMk cId="1535194963" sldId="262"/>
            <ac:spMk id="22" creationId="{96ED3343-AD43-491F-8055-354C17553639}"/>
          </ac:spMkLst>
        </pc:spChg>
        <pc:spChg chg="add mod ord">
          <ac:chgData name="Florida Energy Workforce Consortium" userId="58ed847efce4e873" providerId="LiveId" clId="{8F105DC8-F98D-4033-AAE9-1F732EE85875}" dt="2021-02-25T22:58:04.207" v="3940" actId="1076"/>
          <ac:spMkLst>
            <pc:docMk/>
            <pc:sldMk cId="1535194963" sldId="262"/>
            <ac:spMk id="23" creationId="{1FBA6B0C-61C9-468D-A03B-B77628E93D06}"/>
          </ac:spMkLst>
        </pc:spChg>
        <pc:spChg chg="add del">
          <ac:chgData name="Florida Energy Workforce Consortium" userId="58ed847efce4e873" providerId="LiveId" clId="{8F105DC8-F98D-4033-AAE9-1F732EE85875}" dt="2021-02-24T20:23:53.526" v="1591" actId="26606"/>
          <ac:spMkLst>
            <pc:docMk/>
            <pc:sldMk cId="1535194963" sldId="262"/>
            <ac:spMk id="23" creationId="{BC76A9D0-BC10-422D-B470-AB97D09057EB}"/>
          </ac:spMkLst>
        </pc:spChg>
        <pc:spChg chg="add del">
          <ac:chgData name="Florida Energy Workforce Consortium" userId="58ed847efce4e873" providerId="LiveId" clId="{8F105DC8-F98D-4033-AAE9-1F732EE85875}" dt="2021-02-24T20:23:53.526" v="1591" actId="26606"/>
          <ac:spMkLst>
            <pc:docMk/>
            <pc:sldMk cId="1535194963" sldId="262"/>
            <ac:spMk id="25" creationId="{D0446FEB-8296-4C58-A416-FE66BF9333A2}"/>
          </ac:spMkLst>
        </pc:spChg>
        <pc:spChg chg="add mod">
          <ac:chgData name="Florida Energy Workforce Consortium" userId="58ed847efce4e873" providerId="LiveId" clId="{8F105DC8-F98D-4033-AAE9-1F732EE85875}" dt="2021-02-25T22:58:56.903" v="3954" actId="20577"/>
          <ac:spMkLst>
            <pc:docMk/>
            <pc:sldMk cId="1535194963" sldId="262"/>
            <ac:spMk id="26" creationId="{C7528DEF-1187-4C69-8381-7A69B8DEB1CB}"/>
          </ac:spMkLst>
        </pc:spChg>
        <pc:spChg chg="add del">
          <ac:chgData name="Florida Energy Workforce Consortium" userId="58ed847efce4e873" providerId="LiveId" clId="{8F105DC8-F98D-4033-AAE9-1F732EE85875}" dt="2021-02-24T20:23:53.526" v="1591" actId="26606"/>
          <ac:spMkLst>
            <pc:docMk/>
            <pc:sldMk cId="1535194963" sldId="262"/>
            <ac:spMk id="27" creationId="{46967A53-5258-4D52-BF7A-67912198A1F1}"/>
          </ac:spMkLst>
        </pc:spChg>
        <pc:spChg chg="add mod">
          <ac:chgData name="Florida Energy Workforce Consortium" userId="58ed847efce4e873" providerId="LiveId" clId="{8F105DC8-F98D-4033-AAE9-1F732EE85875}" dt="2021-02-25T22:58:41.792" v="3950" actId="1076"/>
          <ac:spMkLst>
            <pc:docMk/>
            <pc:sldMk cId="1535194963" sldId="262"/>
            <ac:spMk id="27" creationId="{F0898CCD-C16C-42E5-9F79-D9727C806F1D}"/>
          </ac:spMkLst>
        </pc:spChg>
        <pc:spChg chg="add del">
          <ac:chgData name="Florida Energy Workforce Consortium" userId="58ed847efce4e873" providerId="LiveId" clId="{8F105DC8-F98D-4033-AAE9-1F732EE85875}" dt="2021-02-24T20:23:53.526" v="1591" actId="26606"/>
          <ac:spMkLst>
            <pc:docMk/>
            <pc:sldMk cId="1535194963" sldId="262"/>
            <ac:spMk id="29" creationId="{1ABC2BC2-F576-4967-9EDA-93DBDDD8D1C4}"/>
          </ac:spMkLst>
        </pc:spChg>
        <pc:spChg chg="add del">
          <ac:chgData name="Florida Energy Workforce Consortium" userId="58ed847efce4e873" providerId="LiveId" clId="{8F105DC8-F98D-4033-AAE9-1F732EE85875}" dt="2021-02-24T20:23:53.526" v="1591" actId="26606"/>
          <ac:spMkLst>
            <pc:docMk/>
            <pc:sldMk cId="1535194963" sldId="262"/>
            <ac:spMk id="31" creationId="{D40BC585-0C70-4BA9-B20C-C4CC686EE786}"/>
          </ac:spMkLst>
        </pc:spChg>
        <pc:spChg chg="add mod ord">
          <ac:chgData name="Florida Energy Workforce Consortium" userId="58ed847efce4e873" providerId="LiveId" clId="{8F105DC8-F98D-4033-AAE9-1F732EE85875}" dt="2021-03-15T20:13:59.785" v="10004" actId="1076"/>
          <ac:spMkLst>
            <pc:docMk/>
            <pc:sldMk cId="1535194963" sldId="262"/>
            <ac:spMk id="32" creationId="{43EE65B4-3202-4A1F-98BD-017EFD21BE45}"/>
          </ac:spMkLst>
        </pc:spChg>
        <pc:spChg chg="add mod">
          <ac:chgData name="Florida Energy Workforce Consortium" userId="58ed847efce4e873" providerId="LiveId" clId="{8F105DC8-F98D-4033-AAE9-1F732EE85875}" dt="2021-02-25T22:57:47.621" v="3938" actId="14100"/>
          <ac:spMkLst>
            <pc:docMk/>
            <pc:sldMk cId="1535194963" sldId="262"/>
            <ac:spMk id="33" creationId="{BEA085DB-D550-4DB0-9CC1-F0BA4339BA49}"/>
          </ac:spMkLst>
        </pc:spChg>
        <pc:spChg chg="add del mod">
          <ac:chgData name="Florida Energy Workforce Consortium" userId="58ed847efce4e873" providerId="LiveId" clId="{8F105DC8-F98D-4033-AAE9-1F732EE85875}" dt="2021-02-25T22:52:52.911" v="3888" actId="478"/>
          <ac:spMkLst>
            <pc:docMk/>
            <pc:sldMk cId="1535194963" sldId="262"/>
            <ac:spMk id="34" creationId="{9CBC5CAD-F06F-468A-B32E-EC1678045B6F}"/>
          </ac:spMkLst>
        </pc:spChg>
        <pc:spChg chg="add mod ord">
          <ac:chgData name="Florida Energy Workforce Consortium" userId="58ed847efce4e873" providerId="LiveId" clId="{8F105DC8-F98D-4033-AAE9-1F732EE85875}" dt="2021-03-15T20:19:24.605" v="10030" actId="1076"/>
          <ac:spMkLst>
            <pc:docMk/>
            <pc:sldMk cId="1535194963" sldId="262"/>
            <ac:spMk id="35" creationId="{799F5B98-5CBF-4962-A3BE-108C4B1C21D2}"/>
          </ac:spMkLst>
        </pc:spChg>
        <pc:picChg chg="del mod">
          <ac:chgData name="Florida Energy Workforce Consortium" userId="58ed847efce4e873" providerId="LiveId" clId="{8F105DC8-F98D-4033-AAE9-1F732EE85875}" dt="2021-02-24T20:20:13.234" v="1566" actId="478"/>
          <ac:picMkLst>
            <pc:docMk/>
            <pc:sldMk cId="1535194963" sldId="262"/>
            <ac:picMk id="4" creationId="{C565347E-1CDD-4F1C-89AA-2C94127675B0}"/>
          </ac:picMkLst>
        </pc:picChg>
        <pc:picChg chg="add mod ord">
          <ac:chgData name="Florida Energy Workforce Consortium" userId="58ed847efce4e873" providerId="LiveId" clId="{8F105DC8-F98D-4033-AAE9-1F732EE85875}" dt="2021-02-24T20:28:52.606" v="1723" actId="1076"/>
          <ac:picMkLst>
            <pc:docMk/>
            <pc:sldMk cId="1535194963" sldId="262"/>
            <ac:picMk id="5" creationId="{9160DD3A-25AF-4FB2-93BC-AACE3DE44BA5}"/>
          </ac:picMkLst>
        </pc:picChg>
        <pc:picChg chg="add del mod ord">
          <ac:chgData name="Florida Energy Workforce Consortium" userId="58ed847efce4e873" providerId="LiveId" clId="{8F105DC8-F98D-4033-AAE9-1F732EE85875}" dt="2021-02-24T20:33:26.396" v="1757" actId="21"/>
          <ac:picMkLst>
            <pc:docMk/>
            <pc:sldMk cId="1535194963" sldId="262"/>
            <ac:picMk id="6" creationId="{629B2E36-DA35-46F1-A456-81CBC680CD08}"/>
          </ac:picMkLst>
        </pc:picChg>
        <pc:picChg chg="add del mod">
          <ac:chgData name="Florida Energy Workforce Consortium" userId="58ed847efce4e873" providerId="LiveId" clId="{8F105DC8-F98D-4033-AAE9-1F732EE85875}" dt="2021-02-25T21:55:08.216" v="3381" actId="478"/>
          <ac:picMkLst>
            <pc:docMk/>
            <pc:sldMk cId="1535194963" sldId="262"/>
            <ac:picMk id="14" creationId="{241F9D76-EDE0-4EE4-B712-5EBCAA3BD4FE}"/>
          </ac:picMkLst>
        </pc:picChg>
        <pc:picChg chg="add del mod">
          <ac:chgData name="Florida Energy Workforce Consortium" userId="58ed847efce4e873" providerId="LiveId" clId="{8F105DC8-F98D-4033-AAE9-1F732EE85875}" dt="2021-02-25T22:05:24.760" v="3555" actId="478"/>
          <ac:picMkLst>
            <pc:docMk/>
            <pc:sldMk cId="1535194963" sldId="262"/>
            <ac:picMk id="21" creationId="{96384673-E38C-4F7A-B8CB-79AED82F6421}"/>
          </ac:picMkLst>
        </pc:picChg>
        <pc:picChg chg="add mod ord">
          <ac:chgData name="Florida Energy Workforce Consortium" userId="58ed847efce4e873" providerId="LiveId" clId="{8F105DC8-F98D-4033-AAE9-1F732EE85875}" dt="2021-02-25T22:35:09.056" v="3836" actId="1076"/>
          <ac:picMkLst>
            <pc:docMk/>
            <pc:sldMk cId="1535194963" sldId="262"/>
            <ac:picMk id="25" creationId="{A8955FA6-0EFE-4D8A-BDE0-197FFF1275D3}"/>
          </ac:picMkLst>
        </pc:picChg>
        <pc:picChg chg="add mod ord">
          <ac:chgData name="Florida Energy Workforce Consortium" userId="58ed847efce4e873" providerId="LiveId" clId="{8F105DC8-F98D-4033-AAE9-1F732EE85875}" dt="2021-02-25T22:58:12.945" v="3942" actId="1076"/>
          <ac:picMkLst>
            <pc:docMk/>
            <pc:sldMk cId="1535194963" sldId="262"/>
            <ac:picMk id="29" creationId="{E67558AE-0069-4081-8DF0-A931DFC467D9}"/>
          </ac:picMkLst>
        </pc:picChg>
        <pc:picChg chg="add mod ord">
          <ac:chgData name="Florida Energy Workforce Consortium" userId="58ed847efce4e873" providerId="LiveId" clId="{8F105DC8-F98D-4033-AAE9-1F732EE85875}" dt="2021-03-15T20:13:53.119" v="10002" actId="1076"/>
          <ac:picMkLst>
            <pc:docMk/>
            <pc:sldMk cId="1535194963" sldId="262"/>
            <ac:picMk id="31" creationId="{29C17FEC-2415-4A6A-845A-78B2E2BCD475}"/>
          </ac:picMkLst>
        </pc:picChg>
        <pc:picChg chg="add mod">
          <ac:chgData name="Florida Energy Workforce Consortium" userId="58ed847efce4e873" providerId="LiveId" clId="{8F105DC8-F98D-4033-AAE9-1F732EE85875}" dt="2021-03-15T20:19:29.926" v="10032" actId="1076"/>
          <ac:picMkLst>
            <pc:docMk/>
            <pc:sldMk cId="1535194963" sldId="262"/>
            <ac:picMk id="1026" creationId="{43C96ECE-8FF2-4A4E-8BC2-2385A4EABC47}"/>
          </ac:picMkLst>
        </pc:picChg>
        <pc:picChg chg="add mod">
          <ac:chgData name="Florida Energy Workforce Consortium" userId="58ed847efce4e873" providerId="LiveId" clId="{8F105DC8-F98D-4033-AAE9-1F732EE85875}" dt="2021-03-11T19:08:22.590" v="9148" actId="1076"/>
          <ac:picMkLst>
            <pc:docMk/>
            <pc:sldMk cId="1535194963" sldId="262"/>
            <ac:picMk id="1028" creationId="{3770F9D1-DF9E-4182-B481-047F18F2671C}"/>
          </ac:picMkLst>
        </pc:picChg>
      </pc:sldChg>
      <pc:sldChg chg="addSp delSp modSp mod delAnim modAnim">
        <pc:chgData name="Florida Energy Workforce Consortium" userId="58ed847efce4e873" providerId="LiveId" clId="{8F105DC8-F98D-4033-AAE9-1F732EE85875}" dt="2021-03-16T19:16:24.558" v="10450"/>
        <pc:sldMkLst>
          <pc:docMk/>
          <pc:sldMk cId="3222485637" sldId="263"/>
        </pc:sldMkLst>
        <pc:spChg chg="mod">
          <ac:chgData name="Florida Energy Workforce Consortium" userId="58ed847efce4e873" providerId="LiveId" clId="{8F105DC8-F98D-4033-AAE9-1F732EE85875}" dt="2021-03-15T19:35:24.519" v="9763" actId="255"/>
          <ac:spMkLst>
            <pc:docMk/>
            <pc:sldMk cId="3222485637" sldId="263"/>
            <ac:spMk id="2" creationId="{64BC6B80-1FB2-49D4-8E2B-122353B96395}"/>
          </ac:spMkLst>
        </pc:spChg>
        <pc:spChg chg="add mod">
          <ac:chgData name="Florida Energy Workforce Consortium" userId="58ed847efce4e873" providerId="LiveId" clId="{8F105DC8-F98D-4033-AAE9-1F732EE85875}" dt="2021-03-15T20:46:01.718" v="10156" actId="1076"/>
          <ac:spMkLst>
            <pc:docMk/>
            <pc:sldMk cId="3222485637" sldId="263"/>
            <ac:spMk id="3" creationId="{BD98BEF5-880B-4F50-B775-82A5BB89E046}"/>
          </ac:spMkLst>
        </pc:spChg>
        <pc:spChg chg="del mod">
          <ac:chgData name="Florida Energy Workforce Consortium" userId="58ed847efce4e873" providerId="LiveId" clId="{8F105DC8-F98D-4033-AAE9-1F732EE85875}" dt="2021-02-24T19:50:47.459" v="1560" actId="478"/>
          <ac:spMkLst>
            <pc:docMk/>
            <pc:sldMk cId="3222485637" sldId="263"/>
            <ac:spMk id="3" creationId="{DCEC5BAF-3B7B-4992-8944-BCEAE3D8EEDF}"/>
          </ac:spMkLst>
        </pc:spChg>
        <pc:spChg chg="del mod">
          <ac:chgData name="Florida Energy Workforce Consortium" userId="58ed847efce4e873" providerId="LiveId" clId="{8F105DC8-F98D-4033-AAE9-1F732EE85875}" dt="2021-02-25T17:37:29.815" v="1966" actId="478"/>
          <ac:spMkLst>
            <pc:docMk/>
            <pc:sldMk cId="3222485637" sldId="263"/>
            <ac:spMk id="4" creationId="{5BD0AC83-62DF-45D0-BCC1-3ACBB14F20AF}"/>
          </ac:spMkLst>
        </pc:spChg>
        <pc:spChg chg="add mod">
          <ac:chgData name="Florida Energy Workforce Consortium" userId="58ed847efce4e873" providerId="LiveId" clId="{8F105DC8-F98D-4033-AAE9-1F732EE85875}" dt="2021-03-15T20:47:14.314" v="10166" actId="255"/>
          <ac:spMkLst>
            <pc:docMk/>
            <pc:sldMk cId="3222485637" sldId="263"/>
            <ac:spMk id="4" creationId="{B567B796-840A-4BBC-AF70-E12111520531}"/>
          </ac:spMkLst>
        </pc:spChg>
        <pc:spChg chg="del mod">
          <ac:chgData name="Florida Energy Workforce Consortium" userId="58ed847efce4e873" providerId="LiveId" clId="{8F105DC8-F98D-4033-AAE9-1F732EE85875}" dt="2021-02-24T19:50:56.528" v="1564" actId="478"/>
          <ac:spMkLst>
            <pc:docMk/>
            <pc:sldMk cId="3222485637" sldId="263"/>
            <ac:spMk id="5" creationId="{28EB626F-C790-4EEC-812D-E681F85E34DF}"/>
          </ac:spMkLst>
        </pc:spChg>
        <pc:spChg chg="del mod">
          <ac:chgData name="Florida Energy Workforce Consortium" userId="58ed847efce4e873" providerId="LiveId" clId="{8F105DC8-F98D-4033-AAE9-1F732EE85875}" dt="2021-02-24T19:50:52.420" v="1562" actId="478"/>
          <ac:spMkLst>
            <pc:docMk/>
            <pc:sldMk cId="3222485637" sldId="263"/>
            <ac:spMk id="6" creationId="{44D92A58-1B4B-4B70-B666-25D19F928B72}"/>
          </ac:spMkLst>
        </pc:spChg>
        <pc:spChg chg="del mod">
          <ac:chgData name="Florida Energy Workforce Consortium" userId="58ed847efce4e873" providerId="LiveId" clId="{8F105DC8-F98D-4033-AAE9-1F732EE85875}" dt="2021-02-24T19:50:54.478" v="1563" actId="478"/>
          <ac:spMkLst>
            <pc:docMk/>
            <pc:sldMk cId="3222485637" sldId="263"/>
            <ac:spMk id="7" creationId="{AE802594-2294-49A7-AEF2-9C62D1F96F73}"/>
          </ac:spMkLst>
        </pc:spChg>
        <pc:spChg chg="del mod">
          <ac:chgData name="Florida Energy Workforce Consortium" userId="58ed847efce4e873" providerId="LiveId" clId="{8F105DC8-F98D-4033-AAE9-1F732EE85875}" dt="2021-02-24T19:51:00.095" v="1565" actId="478"/>
          <ac:spMkLst>
            <pc:docMk/>
            <pc:sldMk cId="3222485637" sldId="263"/>
            <ac:spMk id="8" creationId="{199F6F4B-2E58-474C-AE74-9EC327DCFA53}"/>
          </ac:spMkLst>
        </pc:spChg>
        <pc:spChg chg="del mod">
          <ac:chgData name="Florida Energy Workforce Consortium" userId="58ed847efce4e873" providerId="LiveId" clId="{8F105DC8-F98D-4033-AAE9-1F732EE85875}" dt="2021-02-24T19:50:50.293" v="1561" actId="478"/>
          <ac:spMkLst>
            <pc:docMk/>
            <pc:sldMk cId="3222485637" sldId="263"/>
            <ac:spMk id="9" creationId="{4B99D593-3682-4987-8B9C-4ED5495E8EA4}"/>
          </ac:spMkLst>
        </pc:spChg>
        <pc:spChg chg="add del mod">
          <ac:chgData name="Florida Energy Workforce Consortium" userId="58ed847efce4e873" providerId="LiveId" clId="{8F105DC8-F98D-4033-AAE9-1F732EE85875}" dt="2021-02-25T23:02:49.467" v="4005"/>
          <ac:spMkLst>
            <pc:docMk/>
            <pc:sldMk cId="3222485637" sldId="263"/>
            <ac:spMk id="12" creationId="{9F179A27-C1B8-4EDC-9D7E-8B751490FF46}"/>
          </ac:spMkLst>
        </pc:spChg>
        <pc:spChg chg="add mod ord">
          <ac:chgData name="Florida Energy Workforce Consortium" userId="58ed847efce4e873" providerId="LiveId" clId="{8F105DC8-F98D-4033-AAE9-1F732EE85875}" dt="2021-02-25T23:15:51.837" v="4186" actId="14100"/>
          <ac:spMkLst>
            <pc:docMk/>
            <pc:sldMk cId="3222485637" sldId="263"/>
            <ac:spMk id="13" creationId="{75DB182C-70A6-4AC9-AA7E-B43240D57707}"/>
          </ac:spMkLst>
        </pc:spChg>
        <pc:spChg chg="add del mod ord">
          <ac:chgData name="Florida Energy Workforce Consortium" userId="58ed847efce4e873" providerId="LiveId" clId="{8F105DC8-F98D-4033-AAE9-1F732EE85875}" dt="2021-03-15T20:43:33.195" v="10136" actId="478"/>
          <ac:spMkLst>
            <pc:docMk/>
            <pc:sldMk cId="3222485637" sldId="263"/>
            <ac:spMk id="14" creationId="{7D64AEE2-4512-49DE-B2A2-37C48F524F2F}"/>
          </ac:spMkLst>
        </pc:spChg>
        <pc:spChg chg="add mod">
          <ac:chgData name="Florida Energy Workforce Consortium" userId="58ed847efce4e873" providerId="LiveId" clId="{8F105DC8-F98D-4033-AAE9-1F732EE85875}" dt="2021-02-26T23:25:44.795" v="5814" actId="1076"/>
          <ac:spMkLst>
            <pc:docMk/>
            <pc:sldMk cId="3222485637" sldId="263"/>
            <ac:spMk id="15" creationId="{A68870D7-8B30-4F1E-814C-DEB69715748B}"/>
          </ac:spMkLst>
        </pc:spChg>
        <pc:spChg chg="add mod ord">
          <ac:chgData name="Florida Energy Workforce Consortium" userId="58ed847efce4e873" providerId="LiveId" clId="{8F105DC8-F98D-4033-AAE9-1F732EE85875}" dt="2021-02-25T23:21:15.203" v="4348" actId="1076"/>
          <ac:spMkLst>
            <pc:docMk/>
            <pc:sldMk cId="3222485637" sldId="263"/>
            <ac:spMk id="16" creationId="{72045D98-20DB-460A-A8EE-425DCB1C8CC7}"/>
          </ac:spMkLst>
        </pc:spChg>
        <pc:spChg chg="add del mod">
          <ac:chgData name="Florida Energy Workforce Consortium" userId="58ed847efce4e873" providerId="LiveId" clId="{8F105DC8-F98D-4033-AAE9-1F732EE85875}" dt="2021-02-25T23:02:49.467" v="4003"/>
          <ac:spMkLst>
            <pc:docMk/>
            <pc:sldMk cId="3222485637" sldId="263"/>
            <ac:spMk id="17" creationId="{8DFE8848-53E6-47B0-8BDC-E427F904A00C}"/>
          </ac:spMkLst>
        </pc:spChg>
        <pc:spChg chg="add mod ord">
          <ac:chgData name="Florida Energy Workforce Consortium" userId="58ed847efce4e873" providerId="LiveId" clId="{8F105DC8-F98D-4033-AAE9-1F732EE85875}" dt="2021-03-15T19:02:38.184" v="9628" actId="167"/>
          <ac:spMkLst>
            <pc:docMk/>
            <pc:sldMk cId="3222485637" sldId="263"/>
            <ac:spMk id="22" creationId="{0F1BFA2F-EA0E-40C8-84F6-D8D61A41E097}"/>
          </ac:spMkLst>
        </pc:spChg>
        <pc:spChg chg="add mod">
          <ac:chgData name="Florida Energy Workforce Consortium" userId="58ed847efce4e873" providerId="LiveId" clId="{8F105DC8-F98D-4033-AAE9-1F732EE85875}" dt="2021-03-15T20:45:32.384" v="10151" actId="21"/>
          <ac:spMkLst>
            <pc:docMk/>
            <pc:sldMk cId="3222485637" sldId="263"/>
            <ac:spMk id="23" creationId="{7CB57CC3-6635-4F6D-83C5-9AB3AAF55964}"/>
          </ac:spMkLst>
        </pc:spChg>
        <pc:spChg chg="add del mod ord">
          <ac:chgData name="Florida Energy Workforce Consortium" userId="58ed847efce4e873" providerId="LiveId" clId="{8F105DC8-F98D-4033-AAE9-1F732EE85875}" dt="2021-03-15T19:02:32.416" v="9626" actId="478"/>
          <ac:spMkLst>
            <pc:docMk/>
            <pc:sldMk cId="3222485637" sldId="263"/>
            <ac:spMk id="30" creationId="{6F12DCDC-6037-4E00-9E1A-06BE21565B88}"/>
          </ac:spMkLst>
        </pc:spChg>
        <pc:spChg chg="add mod">
          <ac:chgData name="Florida Energy Workforce Consortium" userId="58ed847efce4e873" providerId="LiveId" clId="{8F105DC8-F98D-4033-AAE9-1F732EE85875}" dt="2021-03-11T19:18:47.640" v="9189" actId="20577"/>
          <ac:spMkLst>
            <pc:docMk/>
            <pc:sldMk cId="3222485637" sldId="263"/>
            <ac:spMk id="31" creationId="{A580299E-62E6-4C4B-9888-92272A21D638}"/>
          </ac:spMkLst>
        </pc:spChg>
        <pc:spChg chg="add mod">
          <ac:chgData name="Florida Energy Workforce Consortium" userId="58ed847efce4e873" providerId="LiveId" clId="{8F105DC8-F98D-4033-AAE9-1F732EE85875}" dt="2021-02-26T23:25:33.253" v="5812" actId="207"/>
          <ac:spMkLst>
            <pc:docMk/>
            <pc:sldMk cId="3222485637" sldId="263"/>
            <ac:spMk id="32" creationId="{C30C6484-B1A1-41A3-9541-7C459163161A}"/>
          </ac:spMkLst>
        </pc:spChg>
        <pc:spChg chg="add mod">
          <ac:chgData name="Florida Energy Workforce Consortium" userId="58ed847efce4e873" providerId="LiveId" clId="{8F105DC8-F98D-4033-AAE9-1F732EE85875}" dt="2021-03-15T20:46:58.398" v="10163" actId="21"/>
          <ac:spMkLst>
            <pc:docMk/>
            <pc:sldMk cId="3222485637" sldId="263"/>
            <ac:spMk id="33" creationId="{81ED41E5-99EE-432F-B427-187FBB99842D}"/>
          </ac:spMkLst>
        </pc:spChg>
        <pc:spChg chg="add mod">
          <ac:chgData name="Florida Energy Workforce Consortium" userId="58ed847efce4e873" providerId="LiveId" clId="{8F105DC8-F98D-4033-AAE9-1F732EE85875}" dt="2021-02-26T23:26:43.566" v="5833" actId="255"/>
          <ac:spMkLst>
            <pc:docMk/>
            <pc:sldMk cId="3222485637" sldId="263"/>
            <ac:spMk id="35" creationId="{A746E27A-BFC5-4B81-B2A4-DE985EF3C049}"/>
          </ac:spMkLst>
        </pc:spChg>
        <pc:spChg chg="add mod">
          <ac:chgData name="Florida Energy Workforce Consortium" userId="58ed847efce4e873" providerId="LiveId" clId="{8F105DC8-F98D-4033-AAE9-1F732EE85875}" dt="2021-03-11T19:18:38.681" v="9178" actId="20577"/>
          <ac:spMkLst>
            <pc:docMk/>
            <pc:sldMk cId="3222485637" sldId="263"/>
            <ac:spMk id="38" creationId="{37D40825-9EB9-4E85-962D-646E4EBE3156}"/>
          </ac:spMkLst>
        </pc:spChg>
        <pc:spChg chg="add mod ord">
          <ac:chgData name="Florida Energy Workforce Consortium" userId="58ed847efce4e873" providerId="LiveId" clId="{8F105DC8-F98D-4033-AAE9-1F732EE85875}" dt="2021-02-26T23:26:16.055" v="5818" actId="167"/>
          <ac:spMkLst>
            <pc:docMk/>
            <pc:sldMk cId="3222485637" sldId="263"/>
            <ac:spMk id="39" creationId="{8AAB5E9E-4CFA-40E5-ABF6-A1605CE0291F}"/>
          </ac:spMkLst>
        </pc:spChg>
        <pc:graphicFrameChg chg="add del mod ord modGraphic">
          <ac:chgData name="Florida Energy Workforce Consortium" userId="58ed847efce4e873" providerId="LiveId" clId="{8F105DC8-F98D-4033-AAE9-1F732EE85875}" dt="2021-02-25T23:17:02.178" v="4198" actId="478"/>
          <ac:graphicFrameMkLst>
            <pc:docMk/>
            <pc:sldMk cId="3222485637" sldId="263"/>
            <ac:graphicFrameMk id="27" creationId="{E108366F-7D5C-4BE1-99D8-7CEBDADB70FF}"/>
          </ac:graphicFrameMkLst>
        </pc:graphicFrameChg>
        <pc:picChg chg="add del mod ord">
          <ac:chgData name="Florida Energy Workforce Consortium" userId="58ed847efce4e873" providerId="LiveId" clId="{8F105DC8-F98D-4033-AAE9-1F732EE85875}" dt="2021-02-25T17:38:14.505" v="2035" actId="478"/>
          <ac:picMkLst>
            <pc:docMk/>
            <pc:sldMk cId="3222485637" sldId="263"/>
            <ac:picMk id="5" creationId="{340B3F4C-3851-49F5-AE6D-04AC159F86BF}"/>
          </ac:picMkLst>
        </pc:picChg>
        <pc:picChg chg="add mod modCrop">
          <ac:chgData name="Florida Energy Workforce Consortium" userId="58ed847efce4e873" providerId="LiveId" clId="{8F105DC8-F98D-4033-AAE9-1F732EE85875}" dt="2021-02-25T23:17:07.387" v="4199" actId="1076"/>
          <ac:picMkLst>
            <pc:docMk/>
            <pc:sldMk cId="3222485637" sldId="263"/>
            <ac:picMk id="6" creationId="{CA2CB2EB-0689-4ECD-942F-1B4F75B99DF5}"/>
          </ac:picMkLst>
        </pc:picChg>
        <pc:picChg chg="add del mod modCrop">
          <ac:chgData name="Florida Energy Workforce Consortium" userId="58ed847efce4e873" providerId="LiveId" clId="{8F105DC8-F98D-4033-AAE9-1F732EE85875}" dt="2021-02-25T18:28:39.269" v="2415" actId="478"/>
          <ac:picMkLst>
            <pc:docMk/>
            <pc:sldMk cId="3222485637" sldId="263"/>
            <ac:picMk id="8" creationId="{0595D70F-6BFF-45BE-BB47-8BB6D04670D7}"/>
          </ac:picMkLst>
        </pc:picChg>
        <pc:picChg chg="add mod">
          <ac:chgData name="Florida Energy Workforce Consortium" userId="58ed847efce4e873" providerId="LiveId" clId="{8F105DC8-F98D-4033-AAE9-1F732EE85875}" dt="2021-02-24T00:05:22.362" v="954"/>
          <ac:picMkLst>
            <pc:docMk/>
            <pc:sldMk cId="3222485637" sldId="263"/>
            <ac:picMk id="10" creationId="{6E582359-A470-4F71-9391-AFD13629EA43}"/>
          </ac:picMkLst>
        </pc:picChg>
        <pc:picChg chg="add del mod modCrop">
          <ac:chgData name="Florida Energy Workforce Consortium" userId="58ed847efce4e873" providerId="LiveId" clId="{8F105DC8-F98D-4033-AAE9-1F732EE85875}" dt="2021-02-25T23:02:39.015" v="3999" actId="478"/>
          <ac:picMkLst>
            <pc:docMk/>
            <pc:sldMk cId="3222485637" sldId="263"/>
            <ac:picMk id="11" creationId="{746718A8-97A9-4D8E-8F16-783F7A3C5204}"/>
          </ac:picMkLst>
        </pc:picChg>
        <pc:picChg chg="add del mod">
          <ac:chgData name="Florida Energy Workforce Consortium" userId="58ed847efce4e873" providerId="LiveId" clId="{8F105DC8-F98D-4033-AAE9-1F732EE85875}" dt="2021-02-25T23:02:52.456" v="4006" actId="478"/>
          <ac:picMkLst>
            <pc:docMk/>
            <pc:sldMk cId="3222485637" sldId="263"/>
            <ac:picMk id="18" creationId="{9F60760B-DB9A-4238-AE86-7AEC97CE68C7}"/>
          </ac:picMkLst>
        </pc:picChg>
        <pc:picChg chg="add del mod">
          <ac:chgData name="Florida Energy Workforce Consortium" userId="58ed847efce4e873" providerId="LiveId" clId="{8F105DC8-F98D-4033-AAE9-1F732EE85875}" dt="2021-02-25T23:04:04.535" v="4023" actId="478"/>
          <ac:picMkLst>
            <pc:docMk/>
            <pc:sldMk cId="3222485637" sldId="263"/>
            <ac:picMk id="20" creationId="{3C32053B-EFDB-4BB7-A318-883803A0209F}"/>
          </ac:picMkLst>
        </pc:picChg>
        <pc:picChg chg="add del mod">
          <ac:chgData name="Florida Energy Workforce Consortium" userId="58ed847efce4e873" providerId="LiveId" clId="{8F105DC8-F98D-4033-AAE9-1F732EE85875}" dt="2021-03-15T20:43:35.770" v="10137" actId="478"/>
          <ac:picMkLst>
            <pc:docMk/>
            <pc:sldMk cId="3222485637" sldId="263"/>
            <ac:picMk id="21" creationId="{FE93BD25-8B15-4209-939F-CF2219AC875A}"/>
          </ac:picMkLst>
        </pc:picChg>
        <pc:picChg chg="add del mod modCrop">
          <ac:chgData name="Florida Energy Workforce Consortium" userId="58ed847efce4e873" providerId="LiveId" clId="{8F105DC8-F98D-4033-AAE9-1F732EE85875}" dt="2021-02-25T23:03:08.344" v="4010" actId="478"/>
          <ac:picMkLst>
            <pc:docMk/>
            <pc:sldMk cId="3222485637" sldId="263"/>
            <ac:picMk id="22" creationId="{3EA51204-014A-4BED-8D01-2654E1AC2F72}"/>
          </ac:picMkLst>
        </pc:picChg>
        <pc:picChg chg="add mod">
          <ac:chgData name="Florida Energy Workforce Consortium" userId="58ed847efce4e873" providerId="LiveId" clId="{8F105DC8-F98D-4033-AAE9-1F732EE85875}" dt="2021-03-15T20:43:50.086" v="10139" actId="14100"/>
          <ac:picMkLst>
            <pc:docMk/>
            <pc:sldMk cId="3222485637" sldId="263"/>
            <ac:picMk id="24" creationId="{468E40B7-1EF5-43C6-B8CB-2EBBACF6ABFD}"/>
          </ac:picMkLst>
        </pc:picChg>
        <pc:picChg chg="add del mod modCrop">
          <ac:chgData name="Florida Energy Workforce Consortium" userId="58ed847efce4e873" providerId="LiveId" clId="{8F105DC8-F98D-4033-AAE9-1F732EE85875}" dt="2021-02-25T23:17:25.190" v="4202" actId="478"/>
          <ac:picMkLst>
            <pc:docMk/>
            <pc:sldMk cId="3222485637" sldId="263"/>
            <ac:picMk id="24" creationId="{D7319BF2-2639-44F1-AD68-778A07B21CE1}"/>
          </ac:picMkLst>
        </pc:picChg>
        <pc:picChg chg="add del mod modCrop">
          <ac:chgData name="Florida Energy Workforce Consortium" userId="58ed847efce4e873" providerId="LiveId" clId="{8F105DC8-F98D-4033-AAE9-1F732EE85875}" dt="2021-03-09T21:56:22.372" v="6419" actId="21"/>
          <ac:picMkLst>
            <pc:docMk/>
            <pc:sldMk cId="3222485637" sldId="263"/>
            <ac:picMk id="26" creationId="{03659879-6AFD-4A69-B4CA-A0D349BDF3FB}"/>
          </ac:picMkLst>
        </pc:picChg>
        <pc:picChg chg="add mod modCrop">
          <ac:chgData name="Florida Energy Workforce Consortium" userId="58ed847efce4e873" providerId="LiveId" clId="{8F105DC8-F98D-4033-AAE9-1F732EE85875}" dt="2021-02-25T23:18:24.014" v="4222" actId="14100"/>
          <ac:picMkLst>
            <pc:docMk/>
            <pc:sldMk cId="3222485637" sldId="263"/>
            <ac:picMk id="29" creationId="{89FF32C2-6094-4382-B99F-2177F0C812E4}"/>
          </ac:picMkLst>
        </pc:picChg>
        <pc:picChg chg="add mod modCrop">
          <ac:chgData name="Florida Energy Workforce Consortium" userId="58ed847efce4e873" providerId="LiveId" clId="{8F105DC8-F98D-4033-AAE9-1F732EE85875}" dt="2021-02-26T23:38:45.188" v="5841" actId="18131"/>
          <ac:picMkLst>
            <pc:docMk/>
            <pc:sldMk cId="3222485637" sldId="263"/>
            <ac:picMk id="34" creationId="{C940669C-36D3-442A-BD17-B588CEF20BE5}"/>
          </ac:picMkLst>
        </pc:picChg>
        <pc:picChg chg="add mod modCrop">
          <ac:chgData name="Florida Energy Workforce Consortium" userId="58ed847efce4e873" providerId="LiveId" clId="{8F105DC8-F98D-4033-AAE9-1F732EE85875}" dt="2021-02-26T23:39:14.957" v="5843" actId="18131"/>
          <ac:picMkLst>
            <pc:docMk/>
            <pc:sldMk cId="3222485637" sldId="263"/>
            <ac:picMk id="36" creationId="{13833C2D-7531-4401-91A7-6D26D44B739E}"/>
          </ac:picMkLst>
        </pc:picChg>
        <pc:picChg chg="add mod modCrop">
          <ac:chgData name="Florida Energy Workforce Consortium" userId="58ed847efce4e873" providerId="LiveId" clId="{8F105DC8-F98D-4033-AAE9-1F732EE85875}" dt="2021-02-26T23:39:40.891" v="5846" actId="18131"/>
          <ac:picMkLst>
            <pc:docMk/>
            <pc:sldMk cId="3222485637" sldId="263"/>
            <ac:picMk id="37" creationId="{6AE6F59C-073C-4C3E-847E-7454F515B217}"/>
          </ac:picMkLst>
        </pc:picChg>
      </pc:sldChg>
      <pc:sldChg chg="addSp delSp modSp mod modAnim">
        <pc:chgData name="Florida Energy Workforce Consortium" userId="58ed847efce4e873" providerId="LiveId" clId="{8F105DC8-F98D-4033-AAE9-1F732EE85875}" dt="2021-03-15T20:49:05.065" v="10181" actId="1076"/>
        <pc:sldMkLst>
          <pc:docMk/>
          <pc:sldMk cId="455828495" sldId="264"/>
        </pc:sldMkLst>
        <pc:spChg chg="add del mod">
          <ac:chgData name="Florida Energy Workforce Consortium" userId="58ed847efce4e873" providerId="LiveId" clId="{8F105DC8-F98D-4033-AAE9-1F732EE85875}" dt="2021-03-15T19:35:39.543" v="9768" actId="122"/>
          <ac:spMkLst>
            <pc:docMk/>
            <pc:sldMk cId="455828495" sldId="264"/>
            <ac:spMk id="2" creationId="{B09C3D8C-8E5A-45E6-B7CD-6E22AD4D83E4}"/>
          </ac:spMkLst>
        </pc:spChg>
        <pc:spChg chg="del">
          <ac:chgData name="Florida Energy Workforce Consortium" userId="58ed847efce4e873" providerId="LiveId" clId="{8F105DC8-F98D-4033-AAE9-1F732EE85875}" dt="2021-02-25T19:18:59.741" v="2493" actId="478"/>
          <ac:spMkLst>
            <pc:docMk/>
            <pc:sldMk cId="455828495" sldId="264"/>
            <ac:spMk id="3" creationId="{2008AD61-B52B-4A51-A89E-252E21C6E4B2}"/>
          </ac:spMkLst>
        </pc:spChg>
        <pc:spChg chg="mod">
          <ac:chgData name="Florida Energy Workforce Consortium" userId="58ed847efce4e873" providerId="LiveId" clId="{8F105DC8-F98D-4033-AAE9-1F732EE85875}" dt="2021-03-11T19:29:38.454" v="9264" actId="20577"/>
          <ac:spMkLst>
            <pc:docMk/>
            <pc:sldMk cId="455828495" sldId="264"/>
            <ac:spMk id="5" creationId="{2733F927-5D7F-4BE2-B175-FB89980E20CC}"/>
          </ac:spMkLst>
        </pc:spChg>
        <pc:spChg chg="add del mod ord">
          <ac:chgData name="Florida Energy Workforce Consortium" userId="58ed847efce4e873" providerId="LiveId" clId="{8F105DC8-F98D-4033-AAE9-1F732EE85875}" dt="2021-03-15T19:03:06.138" v="9634" actId="478"/>
          <ac:spMkLst>
            <pc:docMk/>
            <pc:sldMk cId="455828495" sldId="264"/>
            <ac:spMk id="9" creationId="{8EBE02F9-D109-442D-8204-587BAEA87418}"/>
          </ac:spMkLst>
        </pc:spChg>
        <pc:spChg chg="add del">
          <ac:chgData name="Florida Energy Workforce Consortium" userId="58ed847efce4e873" providerId="LiveId" clId="{8F105DC8-F98D-4033-AAE9-1F732EE85875}" dt="2021-02-26T23:57:59.900" v="5883" actId="11529"/>
          <ac:spMkLst>
            <pc:docMk/>
            <pc:sldMk cId="455828495" sldId="264"/>
            <ac:spMk id="11" creationId="{4C6FB844-60C6-4C46-8398-E5478CEE6778}"/>
          </ac:spMkLst>
        </pc:spChg>
        <pc:spChg chg="add mod ord">
          <ac:chgData name="Florida Energy Workforce Consortium" userId="58ed847efce4e873" providerId="LiveId" clId="{8F105DC8-F98D-4033-AAE9-1F732EE85875}" dt="2021-03-15T19:03:40.552" v="9641" actId="1076"/>
          <ac:spMkLst>
            <pc:docMk/>
            <pc:sldMk cId="455828495" sldId="264"/>
            <ac:spMk id="11" creationId="{C11E40E7-EDC9-443A-91D4-8F058274F545}"/>
          </ac:spMkLst>
        </pc:spChg>
        <pc:spChg chg="add mod">
          <ac:chgData name="Florida Energy Workforce Consortium" userId="58ed847efce4e873" providerId="LiveId" clId="{8F105DC8-F98D-4033-AAE9-1F732EE85875}" dt="2021-03-15T19:35:47.353" v="9769" actId="1076"/>
          <ac:spMkLst>
            <pc:docMk/>
            <pc:sldMk cId="455828495" sldId="264"/>
            <ac:spMk id="12" creationId="{47697251-4199-415B-827A-666CE2CAAECA}"/>
          </ac:spMkLst>
        </pc:spChg>
        <pc:spChg chg="add mod">
          <ac:chgData name="Florida Energy Workforce Consortium" userId="58ed847efce4e873" providerId="LiveId" clId="{8F105DC8-F98D-4033-AAE9-1F732EE85875}" dt="2021-03-15T20:49:05.065" v="10181" actId="1076"/>
          <ac:spMkLst>
            <pc:docMk/>
            <pc:sldMk cId="455828495" sldId="264"/>
            <ac:spMk id="13" creationId="{5ED680BD-1360-4FB6-AE6F-C76C88B65F74}"/>
          </ac:spMkLst>
        </pc:spChg>
        <pc:spChg chg="add del mod ord">
          <ac:chgData name="Florida Energy Workforce Consortium" userId="58ed847efce4e873" providerId="LiveId" clId="{8F105DC8-F98D-4033-AAE9-1F732EE85875}" dt="2021-02-27T00:03:41.584" v="6020" actId="478"/>
          <ac:spMkLst>
            <pc:docMk/>
            <pc:sldMk cId="455828495" sldId="264"/>
            <ac:spMk id="14" creationId="{118BAF74-1C06-42E0-925D-9DAA4605CCB0}"/>
          </ac:spMkLst>
        </pc:spChg>
        <pc:picChg chg="del">
          <ac:chgData name="Florida Energy Workforce Consortium" userId="58ed847efce4e873" providerId="LiveId" clId="{8F105DC8-F98D-4033-AAE9-1F732EE85875}" dt="2021-02-25T18:28:33.616" v="2414" actId="21"/>
          <ac:picMkLst>
            <pc:docMk/>
            <pc:sldMk cId="455828495" sldId="264"/>
            <ac:picMk id="4" creationId="{E4140EE1-365E-4759-9611-88EA8EE9FDB9}"/>
          </ac:picMkLst>
        </pc:picChg>
        <pc:picChg chg="add mod">
          <ac:chgData name="Florida Energy Workforce Consortium" userId="58ed847efce4e873" providerId="LiveId" clId="{8F105DC8-F98D-4033-AAE9-1F732EE85875}" dt="2021-02-26T23:58:25.516" v="5890" actId="1076"/>
          <ac:picMkLst>
            <pc:docMk/>
            <pc:sldMk cId="455828495" sldId="264"/>
            <ac:picMk id="6" creationId="{4CF36846-425A-4F12-9009-AAB90C061800}"/>
          </ac:picMkLst>
        </pc:picChg>
        <pc:picChg chg="add mod">
          <ac:chgData name="Florida Energy Workforce Consortium" userId="58ed847efce4e873" providerId="LiveId" clId="{8F105DC8-F98D-4033-AAE9-1F732EE85875}" dt="2021-03-15T19:03:19.302" v="9637" actId="1076"/>
          <ac:picMkLst>
            <pc:docMk/>
            <pc:sldMk cId="455828495" sldId="264"/>
            <ac:picMk id="8" creationId="{CDD8C436-F9C4-44AE-A3BE-7C1CC94D2DB4}"/>
          </ac:picMkLst>
        </pc:picChg>
        <pc:picChg chg="add mod">
          <ac:chgData name="Florida Energy Workforce Consortium" userId="58ed847efce4e873" providerId="LiveId" clId="{8F105DC8-F98D-4033-AAE9-1F732EE85875}" dt="2021-02-27T00:02:20.803" v="6003" actId="692"/>
          <ac:picMkLst>
            <pc:docMk/>
            <pc:sldMk cId="455828495" sldId="264"/>
            <ac:picMk id="10" creationId="{0A2228F0-6A09-4E55-A302-50BB7761C21A}"/>
          </ac:picMkLst>
        </pc:picChg>
      </pc:sldChg>
      <pc:sldChg chg="addSp delSp modSp mod setBg modAnim">
        <pc:chgData name="Florida Energy Workforce Consortium" userId="58ed847efce4e873" providerId="LiveId" clId="{8F105DC8-F98D-4033-AAE9-1F732EE85875}" dt="2021-03-16T19:17:39.383" v="10462"/>
        <pc:sldMkLst>
          <pc:docMk/>
          <pc:sldMk cId="553876558" sldId="265"/>
        </pc:sldMkLst>
        <pc:spChg chg="del">
          <ac:chgData name="Florida Energy Workforce Consortium" userId="58ed847efce4e873" providerId="LiveId" clId="{8F105DC8-F98D-4033-AAE9-1F732EE85875}" dt="2021-02-27T00:07:08.028" v="6080" actId="478"/>
          <ac:spMkLst>
            <pc:docMk/>
            <pc:sldMk cId="553876558" sldId="265"/>
            <ac:spMk id="3" creationId="{F4A63DD9-4C66-4615-84B9-A391779314FB}"/>
          </ac:spMkLst>
        </pc:spChg>
        <pc:spChg chg="mod">
          <ac:chgData name="Florida Energy Workforce Consortium" userId="58ed847efce4e873" providerId="LiveId" clId="{8F105DC8-F98D-4033-AAE9-1F732EE85875}" dt="2021-03-15T19:36:08.083" v="9772" actId="1076"/>
          <ac:spMkLst>
            <pc:docMk/>
            <pc:sldMk cId="553876558" sldId="265"/>
            <ac:spMk id="4" creationId="{4378C771-6C1D-425B-9345-284FAC207069}"/>
          </ac:spMkLst>
        </pc:spChg>
        <pc:spChg chg="add del mod ord">
          <ac:chgData name="Florida Energy Workforce Consortium" userId="58ed847efce4e873" providerId="LiveId" clId="{8F105DC8-F98D-4033-AAE9-1F732EE85875}" dt="2021-03-15T19:04:15.634" v="9647" actId="478"/>
          <ac:spMkLst>
            <pc:docMk/>
            <pc:sldMk cId="553876558" sldId="265"/>
            <ac:spMk id="7" creationId="{1CEC47AD-3E60-45F8-96AE-3A303AA405BE}"/>
          </ac:spMkLst>
        </pc:spChg>
        <pc:spChg chg="add mod ord">
          <ac:chgData name="Florida Energy Workforce Consortium" userId="58ed847efce4e873" providerId="LiveId" clId="{8F105DC8-F98D-4033-AAE9-1F732EE85875}" dt="2021-03-15T19:04:21.329" v="9648" actId="167"/>
          <ac:spMkLst>
            <pc:docMk/>
            <pc:sldMk cId="553876558" sldId="265"/>
            <ac:spMk id="11" creationId="{FB154755-EC82-4CC3-8DDE-3D7CB3F3C6FA}"/>
          </ac:spMkLst>
        </pc:spChg>
        <pc:spChg chg="add mod ord">
          <ac:chgData name="Florida Energy Workforce Consortium" userId="58ed847efce4e873" providerId="LiveId" clId="{8F105DC8-F98D-4033-AAE9-1F732EE85875}" dt="2021-03-10T23:10:21.793" v="9114" actId="1076"/>
          <ac:spMkLst>
            <pc:docMk/>
            <pc:sldMk cId="553876558" sldId="265"/>
            <ac:spMk id="13" creationId="{9C5B133F-F8F3-4059-A13C-6962D9E63E51}"/>
          </ac:spMkLst>
        </pc:spChg>
        <pc:spChg chg="add mod">
          <ac:chgData name="Florida Energy Workforce Consortium" userId="58ed847efce4e873" providerId="LiveId" clId="{8F105DC8-F98D-4033-AAE9-1F732EE85875}" dt="2021-03-15T21:11:25.182" v="10203" actId="113"/>
          <ac:spMkLst>
            <pc:docMk/>
            <pc:sldMk cId="553876558" sldId="265"/>
            <ac:spMk id="14" creationId="{3FC9EC92-2CB7-4938-B277-1F824A96DB1D}"/>
          </ac:spMkLst>
        </pc:spChg>
        <pc:picChg chg="add del mod ord">
          <ac:chgData name="Florida Energy Workforce Consortium" userId="58ed847efce4e873" providerId="LiveId" clId="{8F105DC8-F98D-4033-AAE9-1F732EE85875}" dt="2021-03-09T21:56:32.488" v="6421" actId="21"/>
          <ac:picMkLst>
            <pc:docMk/>
            <pc:sldMk cId="553876558" sldId="265"/>
            <ac:picMk id="3" creationId="{B428B257-9865-457C-A418-DEF9126134BC}"/>
          </ac:picMkLst>
        </pc:picChg>
        <pc:picChg chg="add mod ord">
          <ac:chgData name="Florida Energy Workforce Consortium" userId="58ed847efce4e873" providerId="LiveId" clId="{8F105DC8-F98D-4033-AAE9-1F732EE85875}" dt="2021-03-15T19:04:52.882" v="9654" actId="167"/>
          <ac:picMkLst>
            <pc:docMk/>
            <pc:sldMk cId="553876558" sldId="265"/>
            <ac:picMk id="5" creationId="{687E55FA-6794-458D-A9F6-28C9F28EBB8F}"/>
          </ac:picMkLst>
        </pc:picChg>
        <pc:picChg chg="del mod">
          <ac:chgData name="Florida Energy Workforce Consortium" userId="58ed847efce4e873" providerId="LiveId" clId="{8F105DC8-F98D-4033-AAE9-1F732EE85875}" dt="2021-03-08T23:00:43.583" v="6128" actId="478"/>
          <ac:picMkLst>
            <pc:docMk/>
            <pc:sldMk cId="553876558" sldId="265"/>
            <ac:picMk id="6" creationId="{F57DB036-AE62-43AC-9E11-10170BA35E01}"/>
          </ac:picMkLst>
        </pc:picChg>
        <pc:picChg chg="add mod ord">
          <ac:chgData name="Florida Energy Workforce Consortium" userId="58ed847efce4e873" providerId="LiveId" clId="{8F105DC8-F98D-4033-AAE9-1F732EE85875}" dt="2021-03-15T19:05:13.231" v="9656" actId="1076"/>
          <ac:picMkLst>
            <pc:docMk/>
            <pc:sldMk cId="553876558" sldId="265"/>
            <ac:picMk id="9" creationId="{09EB46B0-5B49-4904-BEBE-8ECE20E0642E}"/>
          </ac:picMkLst>
        </pc:picChg>
        <pc:picChg chg="add mod ord">
          <ac:chgData name="Florida Energy Workforce Consortium" userId="58ed847efce4e873" providerId="LiveId" clId="{8F105DC8-F98D-4033-AAE9-1F732EE85875}" dt="2021-03-15T19:04:57.222" v="9655" actId="1076"/>
          <ac:picMkLst>
            <pc:docMk/>
            <pc:sldMk cId="553876558" sldId="265"/>
            <ac:picMk id="10" creationId="{4230B8C5-1256-43E6-9372-923A9706C60A}"/>
          </ac:picMkLst>
        </pc:picChg>
        <pc:picChg chg="add mod ord">
          <ac:chgData name="Florida Energy Workforce Consortium" userId="58ed847efce4e873" providerId="LiveId" clId="{8F105DC8-F98D-4033-AAE9-1F732EE85875}" dt="2021-03-15T19:04:35.784" v="9652" actId="1076"/>
          <ac:picMkLst>
            <pc:docMk/>
            <pc:sldMk cId="553876558" sldId="265"/>
            <ac:picMk id="12" creationId="{B0202111-71CC-4037-8DC2-938E79863166}"/>
          </ac:picMkLst>
        </pc:picChg>
      </pc:sldChg>
      <pc:sldChg chg="addSp modSp del mod ord">
        <pc:chgData name="Florida Energy Workforce Consortium" userId="58ed847efce4e873" providerId="LiveId" clId="{8F105DC8-F98D-4033-AAE9-1F732EE85875}" dt="2021-02-25T19:43:23.441" v="2507" actId="47"/>
        <pc:sldMkLst>
          <pc:docMk/>
          <pc:sldMk cId="649492014" sldId="266"/>
        </pc:sldMkLst>
        <pc:spChg chg="mod">
          <ac:chgData name="Florida Energy Workforce Consortium" userId="58ed847efce4e873" providerId="LiveId" clId="{8F105DC8-F98D-4033-AAE9-1F732EE85875}" dt="2021-02-24T00:16:49.317" v="1171" actId="6549"/>
          <ac:spMkLst>
            <pc:docMk/>
            <pc:sldMk cId="649492014" sldId="266"/>
            <ac:spMk id="2" creationId="{2F0C7492-C2AA-4B80-9737-99732C00B251}"/>
          </ac:spMkLst>
        </pc:spChg>
        <pc:picChg chg="add mod">
          <ac:chgData name="Florida Energy Workforce Consortium" userId="58ed847efce4e873" providerId="LiveId" clId="{8F105DC8-F98D-4033-AAE9-1F732EE85875}" dt="2021-02-24T00:05:37.465" v="957"/>
          <ac:picMkLst>
            <pc:docMk/>
            <pc:sldMk cId="649492014" sldId="266"/>
            <ac:picMk id="4" creationId="{DB9DC1F9-4CD6-4848-89E3-382B1A3814F0}"/>
          </ac:picMkLst>
        </pc:picChg>
      </pc:sldChg>
      <pc:sldChg chg="addSp modSp del mod ord">
        <pc:chgData name="Florida Energy Workforce Consortium" userId="58ed847efce4e873" providerId="LiveId" clId="{8F105DC8-F98D-4033-AAE9-1F732EE85875}" dt="2021-02-25T19:43:19.668" v="2506" actId="47"/>
        <pc:sldMkLst>
          <pc:docMk/>
          <pc:sldMk cId="4042254824" sldId="267"/>
        </pc:sldMkLst>
        <pc:spChg chg="mod">
          <ac:chgData name="Florida Energy Workforce Consortium" userId="58ed847efce4e873" providerId="LiveId" clId="{8F105DC8-F98D-4033-AAE9-1F732EE85875}" dt="2021-02-24T00:17:04.813" v="1172" actId="6549"/>
          <ac:spMkLst>
            <pc:docMk/>
            <pc:sldMk cId="4042254824" sldId="267"/>
            <ac:spMk id="2" creationId="{48B5C2E9-3A6F-4F77-8AE6-3B7DFC4C12FF}"/>
          </ac:spMkLst>
        </pc:spChg>
        <pc:picChg chg="add mod">
          <ac:chgData name="Florida Energy Workforce Consortium" userId="58ed847efce4e873" providerId="LiveId" clId="{8F105DC8-F98D-4033-AAE9-1F732EE85875}" dt="2021-02-24T00:05:40.666" v="958"/>
          <ac:picMkLst>
            <pc:docMk/>
            <pc:sldMk cId="4042254824" sldId="267"/>
            <ac:picMk id="3" creationId="{F1244E44-9DA7-40F5-8A58-B2DACF39C671}"/>
          </ac:picMkLst>
        </pc:picChg>
      </pc:sldChg>
      <pc:sldChg chg="addSp modSp del mod">
        <pc:chgData name="Florida Energy Workforce Consortium" userId="58ed847efce4e873" providerId="LiveId" clId="{8F105DC8-F98D-4033-AAE9-1F732EE85875}" dt="2021-02-25T19:43:26.454" v="2508" actId="47"/>
        <pc:sldMkLst>
          <pc:docMk/>
          <pc:sldMk cId="3625845828" sldId="268"/>
        </pc:sldMkLst>
        <pc:spChg chg="mod">
          <ac:chgData name="Florida Energy Workforce Consortium" userId="58ed847efce4e873" providerId="LiveId" clId="{8F105DC8-F98D-4033-AAE9-1F732EE85875}" dt="2021-02-23T00:16:08.037" v="213" actId="255"/>
          <ac:spMkLst>
            <pc:docMk/>
            <pc:sldMk cId="3625845828" sldId="268"/>
            <ac:spMk id="2" creationId="{536C2247-CC70-4ACA-9178-71F8CE0C926E}"/>
          </ac:spMkLst>
        </pc:spChg>
        <pc:picChg chg="add mod">
          <ac:chgData name="Florida Energy Workforce Consortium" userId="58ed847efce4e873" providerId="LiveId" clId="{8F105DC8-F98D-4033-AAE9-1F732EE85875}" dt="2021-02-24T00:05:43.325" v="959"/>
          <ac:picMkLst>
            <pc:docMk/>
            <pc:sldMk cId="3625845828" sldId="268"/>
            <ac:picMk id="4" creationId="{F5AE8FC7-B7B1-4358-9E01-5B3C29DB9EC2}"/>
          </ac:picMkLst>
        </pc:picChg>
      </pc:sldChg>
      <pc:sldChg chg="addSp delSp modSp mod modAnim">
        <pc:chgData name="Florida Energy Workforce Consortium" userId="58ed847efce4e873" providerId="LiveId" clId="{8F105DC8-F98D-4033-AAE9-1F732EE85875}" dt="2021-03-15T21:15:03.918" v="10229"/>
        <pc:sldMkLst>
          <pc:docMk/>
          <pc:sldMk cId="3902833491" sldId="269"/>
        </pc:sldMkLst>
        <pc:spChg chg="mod">
          <ac:chgData name="Florida Energy Workforce Consortium" userId="58ed847efce4e873" providerId="LiveId" clId="{8F105DC8-F98D-4033-AAE9-1F732EE85875}" dt="2021-03-15T19:36:48.391" v="9779" actId="1076"/>
          <ac:spMkLst>
            <pc:docMk/>
            <pc:sldMk cId="3902833491" sldId="269"/>
            <ac:spMk id="2" creationId="{B0630219-B2F6-455E-94FD-EB36EDBD32B5}"/>
          </ac:spMkLst>
        </pc:spChg>
        <pc:spChg chg="add del mod ord">
          <ac:chgData name="Florida Energy Workforce Consortium" userId="58ed847efce4e873" providerId="LiveId" clId="{8F105DC8-F98D-4033-AAE9-1F732EE85875}" dt="2021-03-15T19:12:46.450" v="9659" actId="478"/>
          <ac:spMkLst>
            <pc:docMk/>
            <pc:sldMk cId="3902833491" sldId="269"/>
            <ac:spMk id="5" creationId="{B3B554F7-AD17-4892-B488-1219A4094814}"/>
          </ac:spMkLst>
        </pc:spChg>
        <pc:spChg chg="add mod">
          <ac:chgData name="Florida Energy Workforce Consortium" userId="58ed847efce4e873" providerId="LiveId" clId="{8F105DC8-F98D-4033-AAE9-1F732EE85875}" dt="2021-03-15T19:37:26.205" v="9787" actId="1076"/>
          <ac:spMkLst>
            <pc:docMk/>
            <pc:sldMk cId="3902833491" sldId="269"/>
            <ac:spMk id="6" creationId="{EAA8EB3E-F0A9-4D96-9186-D0EB6889807E}"/>
          </ac:spMkLst>
        </pc:spChg>
        <pc:spChg chg="add mod">
          <ac:chgData name="Florida Energy Workforce Consortium" userId="58ed847efce4e873" providerId="LiveId" clId="{8F105DC8-F98D-4033-AAE9-1F732EE85875}" dt="2021-03-15T19:37:54.993" v="9790" actId="1076"/>
          <ac:spMkLst>
            <pc:docMk/>
            <pc:sldMk cId="3902833491" sldId="269"/>
            <ac:spMk id="7" creationId="{2984C24B-6FED-4062-AEBB-121EC086B825}"/>
          </ac:spMkLst>
        </pc:spChg>
        <pc:spChg chg="add mod">
          <ac:chgData name="Florida Energy Workforce Consortium" userId="58ed847efce4e873" providerId="LiveId" clId="{8F105DC8-F98D-4033-AAE9-1F732EE85875}" dt="2021-03-15T19:38:00.031" v="9791" actId="1076"/>
          <ac:spMkLst>
            <pc:docMk/>
            <pc:sldMk cId="3902833491" sldId="269"/>
            <ac:spMk id="8" creationId="{4168226B-EDC2-4C1C-9B5D-263761CE7C68}"/>
          </ac:spMkLst>
        </pc:spChg>
        <pc:spChg chg="add mod">
          <ac:chgData name="Florida Energy Workforce Consortium" userId="58ed847efce4e873" providerId="LiveId" clId="{8F105DC8-F98D-4033-AAE9-1F732EE85875}" dt="2021-03-15T19:38:06.635" v="9792" actId="1076"/>
          <ac:spMkLst>
            <pc:docMk/>
            <pc:sldMk cId="3902833491" sldId="269"/>
            <ac:spMk id="9" creationId="{B91E93EB-094F-49B1-B088-C967DEF069B3}"/>
          </ac:spMkLst>
        </pc:spChg>
        <pc:spChg chg="add mod ord">
          <ac:chgData name="Florida Energy Workforce Consortium" userId="58ed847efce4e873" providerId="LiveId" clId="{8F105DC8-F98D-4033-AAE9-1F732EE85875}" dt="2021-03-15T19:36:41.975" v="9778" actId="1076"/>
          <ac:spMkLst>
            <pc:docMk/>
            <pc:sldMk cId="3902833491" sldId="269"/>
            <ac:spMk id="12" creationId="{4FF4746D-B358-4BC6-92FA-644D7F8B3BA5}"/>
          </ac:spMkLst>
        </pc:spChg>
        <pc:picChg chg="add mod">
          <ac:chgData name="Florida Energy Workforce Consortium" userId="58ed847efce4e873" providerId="LiveId" clId="{8F105DC8-F98D-4033-AAE9-1F732EE85875}" dt="2021-02-24T00:05:46.203" v="960"/>
          <ac:picMkLst>
            <pc:docMk/>
            <pc:sldMk cId="3902833491" sldId="269"/>
            <ac:picMk id="3" creationId="{D69E0C2E-5EA3-4F89-843D-5677706ED613}"/>
          </ac:picMkLst>
        </pc:picChg>
        <pc:picChg chg="add mod">
          <ac:chgData name="Florida Energy Workforce Consortium" userId="58ed847efce4e873" providerId="LiveId" clId="{8F105DC8-F98D-4033-AAE9-1F732EE85875}" dt="2021-03-15T19:40:16.461" v="9834" actId="692"/>
          <ac:picMkLst>
            <pc:docMk/>
            <pc:sldMk cId="3902833491" sldId="269"/>
            <ac:picMk id="4" creationId="{5C88653C-D048-4598-B51D-701F74E90A8C}"/>
          </ac:picMkLst>
        </pc:picChg>
        <pc:picChg chg="add mod">
          <ac:chgData name="Florida Energy Workforce Consortium" userId="58ed847efce4e873" providerId="LiveId" clId="{8F105DC8-F98D-4033-AAE9-1F732EE85875}" dt="2021-03-15T19:37:11.072" v="9783" actId="1076"/>
          <ac:picMkLst>
            <pc:docMk/>
            <pc:sldMk cId="3902833491" sldId="269"/>
            <ac:picMk id="11" creationId="{6E2E29C6-131B-472B-9F6C-1D6189B24754}"/>
          </ac:picMkLst>
        </pc:picChg>
      </pc:sldChg>
      <pc:sldChg chg="addSp delSp modSp del mod delAnim modAnim">
        <pc:chgData name="Florida Energy Workforce Consortium" userId="58ed847efce4e873" providerId="LiveId" clId="{8F105DC8-F98D-4033-AAE9-1F732EE85875}" dt="2021-02-27T00:07:26.181" v="6084" actId="47"/>
        <pc:sldMkLst>
          <pc:docMk/>
          <pc:sldMk cId="1645616495" sldId="270"/>
        </pc:sldMkLst>
        <pc:spChg chg="mod">
          <ac:chgData name="Florida Energy Workforce Consortium" userId="58ed847efce4e873" providerId="LiveId" clId="{8F105DC8-F98D-4033-AAE9-1F732EE85875}" dt="2021-02-23T00:15:53.805" v="211" actId="1076"/>
          <ac:spMkLst>
            <pc:docMk/>
            <pc:sldMk cId="1645616495" sldId="270"/>
            <ac:spMk id="6" creationId="{9524FC7F-F5B3-401A-B394-D4809D6FA91E}"/>
          </ac:spMkLst>
        </pc:spChg>
        <pc:spChg chg="mod">
          <ac:chgData name="Florida Energy Workforce Consortium" userId="58ed847efce4e873" providerId="LiveId" clId="{8F105DC8-F98D-4033-AAE9-1F732EE85875}" dt="2021-02-24T00:18:33.884" v="1207" actId="1076"/>
          <ac:spMkLst>
            <pc:docMk/>
            <pc:sldMk cId="1645616495" sldId="270"/>
            <ac:spMk id="7" creationId="{39E64F23-2EDB-4DB1-9F7A-469D0B0D5C89}"/>
          </ac:spMkLst>
        </pc:spChg>
        <pc:spChg chg="mod">
          <ac:chgData name="Florida Energy Workforce Consortium" userId="58ed847efce4e873" providerId="LiveId" clId="{8F105DC8-F98D-4033-AAE9-1F732EE85875}" dt="2021-02-24T00:18:52.279" v="1211" actId="1076"/>
          <ac:spMkLst>
            <pc:docMk/>
            <pc:sldMk cId="1645616495" sldId="270"/>
            <ac:spMk id="8" creationId="{52EE6CF0-9DC8-4F18-8D57-D017E71C68EB}"/>
          </ac:spMkLst>
        </pc:spChg>
        <pc:spChg chg="mod">
          <ac:chgData name="Florida Energy Workforce Consortium" userId="58ed847efce4e873" providerId="LiveId" clId="{8F105DC8-F98D-4033-AAE9-1F732EE85875}" dt="2021-02-24T00:18:42.735" v="1209" actId="1076"/>
          <ac:spMkLst>
            <pc:docMk/>
            <pc:sldMk cId="1645616495" sldId="270"/>
            <ac:spMk id="9" creationId="{813614C3-6F76-403F-806E-4734C29AD82D}"/>
          </ac:spMkLst>
        </pc:spChg>
        <pc:spChg chg="del mod">
          <ac:chgData name="Florida Energy Workforce Consortium" userId="58ed847efce4e873" providerId="LiveId" clId="{8F105DC8-F98D-4033-AAE9-1F732EE85875}" dt="2021-02-24T00:06:02.103" v="964" actId="478"/>
          <ac:spMkLst>
            <pc:docMk/>
            <pc:sldMk cId="1645616495" sldId="270"/>
            <ac:spMk id="10" creationId="{4E1DCA39-B76F-49E5-A1CE-C661F32A537F}"/>
          </ac:spMkLst>
        </pc:spChg>
        <pc:spChg chg="add mod">
          <ac:chgData name="Florida Energy Workforce Consortium" userId="58ed847efce4e873" providerId="LiveId" clId="{8F105DC8-F98D-4033-AAE9-1F732EE85875}" dt="2021-02-24T00:18:23.377" v="1205" actId="20577"/>
          <ac:spMkLst>
            <pc:docMk/>
            <pc:sldMk cId="1645616495" sldId="270"/>
            <ac:spMk id="12" creationId="{7E2FBD81-6305-42FF-A0B9-51C470AC3901}"/>
          </ac:spMkLst>
        </pc:spChg>
        <pc:picChg chg="mod">
          <ac:chgData name="Florida Energy Workforce Consortium" userId="58ed847efce4e873" providerId="LiveId" clId="{8F105DC8-F98D-4033-AAE9-1F732EE85875}" dt="2021-02-24T00:18:26.948" v="1206" actId="1076"/>
          <ac:picMkLst>
            <pc:docMk/>
            <pc:sldMk cId="1645616495" sldId="270"/>
            <ac:picMk id="2" creationId="{578742D6-6B53-4020-BF44-8D91D5E1D74C}"/>
          </ac:picMkLst>
        </pc:picChg>
        <pc:picChg chg="mod">
          <ac:chgData name="Florida Energy Workforce Consortium" userId="58ed847efce4e873" providerId="LiveId" clId="{8F105DC8-F98D-4033-AAE9-1F732EE85875}" dt="2021-02-24T00:18:45.714" v="1210" actId="1076"/>
          <ac:picMkLst>
            <pc:docMk/>
            <pc:sldMk cId="1645616495" sldId="270"/>
            <ac:picMk id="3" creationId="{E2957629-49B7-4E8C-99DF-B23CE5B7B1DF}"/>
          </ac:picMkLst>
        </pc:picChg>
        <pc:picChg chg="mod">
          <ac:chgData name="Florida Energy Workforce Consortium" userId="58ed847efce4e873" providerId="LiveId" clId="{8F105DC8-F98D-4033-AAE9-1F732EE85875}" dt="2021-02-24T00:18:37.483" v="1208" actId="1076"/>
          <ac:picMkLst>
            <pc:docMk/>
            <pc:sldMk cId="1645616495" sldId="270"/>
            <ac:picMk id="4" creationId="{D6F1A3B1-EB51-4A3E-85EC-0BA3330E2733}"/>
          </ac:picMkLst>
        </pc:picChg>
        <pc:picChg chg="del">
          <ac:chgData name="Florida Energy Workforce Consortium" userId="58ed847efce4e873" providerId="LiveId" clId="{8F105DC8-F98D-4033-AAE9-1F732EE85875}" dt="2021-02-24T00:06:03.992" v="965" actId="478"/>
          <ac:picMkLst>
            <pc:docMk/>
            <pc:sldMk cId="1645616495" sldId="270"/>
            <ac:picMk id="5" creationId="{A0A897C7-701E-4E8B-BD0B-31222EDD8F61}"/>
          </ac:picMkLst>
        </pc:picChg>
        <pc:picChg chg="add mod">
          <ac:chgData name="Florida Energy Workforce Consortium" userId="58ed847efce4e873" providerId="LiveId" clId="{8F105DC8-F98D-4033-AAE9-1F732EE85875}" dt="2021-02-24T00:05:50.654" v="961"/>
          <ac:picMkLst>
            <pc:docMk/>
            <pc:sldMk cId="1645616495" sldId="270"/>
            <ac:picMk id="11" creationId="{F730E448-646A-4B23-8446-92CE8EBFA19A}"/>
          </ac:picMkLst>
        </pc:picChg>
      </pc:sldChg>
      <pc:sldChg chg="addSp delSp modSp mod delAnim modAnim">
        <pc:chgData name="Florida Energy Workforce Consortium" userId="58ed847efce4e873" providerId="LiveId" clId="{8F105DC8-F98D-4033-AAE9-1F732EE85875}" dt="2021-03-15T21:19:33.662" v="10269"/>
        <pc:sldMkLst>
          <pc:docMk/>
          <pc:sldMk cId="2447209567" sldId="271"/>
        </pc:sldMkLst>
        <pc:spChg chg="mod">
          <ac:chgData name="Florida Energy Workforce Consortium" userId="58ed847efce4e873" providerId="LiveId" clId="{8F105DC8-F98D-4033-AAE9-1F732EE85875}" dt="2021-03-15T19:38:23.552" v="9796" actId="122"/>
          <ac:spMkLst>
            <pc:docMk/>
            <pc:sldMk cId="2447209567" sldId="271"/>
            <ac:spMk id="2" creationId="{EEDF1DCB-3F9A-4A48-985C-6469EAE54558}"/>
          </ac:spMkLst>
        </pc:spChg>
        <pc:spChg chg="add del mod ord">
          <ac:chgData name="Florida Energy Workforce Consortium" userId="58ed847efce4e873" providerId="LiveId" clId="{8F105DC8-F98D-4033-AAE9-1F732EE85875}" dt="2021-03-15T19:13:33.848" v="9671" actId="478"/>
          <ac:spMkLst>
            <pc:docMk/>
            <pc:sldMk cId="2447209567" sldId="271"/>
            <ac:spMk id="4" creationId="{A2ADD533-BC39-46D7-BFEF-A12F266CF6CF}"/>
          </ac:spMkLst>
        </pc:spChg>
        <pc:spChg chg="add mod ord">
          <ac:chgData name="Florida Energy Workforce Consortium" userId="58ed847efce4e873" providerId="LiveId" clId="{8F105DC8-F98D-4033-AAE9-1F732EE85875}" dt="2021-03-15T19:14:04.012" v="9676" actId="1076"/>
          <ac:spMkLst>
            <pc:docMk/>
            <pc:sldMk cId="2447209567" sldId="271"/>
            <ac:spMk id="6" creationId="{48CDF0CF-BEC5-404D-90E5-BBA3F5BBFA98}"/>
          </ac:spMkLst>
        </pc:spChg>
        <pc:spChg chg="add mod">
          <ac:chgData name="Florida Energy Workforce Consortium" userId="58ed847efce4e873" providerId="LiveId" clId="{8F105DC8-F98D-4033-AAE9-1F732EE85875}" dt="2021-03-15T21:19:28.621" v="10268" actId="12"/>
          <ac:spMkLst>
            <pc:docMk/>
            <pc:sldMk cId="2447209567" sldId="271"/>
            <ac:spMk id="7" creationId="{E586B14D-A3E1-471E-A54F-43334CBF66F7}"/>
          </ac:spMkLst>
        </pc:spChg>
        <pc:spChg chg="add mod ord">
          <ac:chgData name="Florida Energy Workforce Consortium" userId="58ed847efce4e873" providerId="LiveId" clId="{8F105DC8-F98D-4033-AAE9-1F732EE85875}" dt="2021-03-15T19:13:30.785" v="9670" actId="167"/>
          <ac:spMkLst>
            <pc:docMk/>
            <pc:sldMk cId="2447209567" sldId="271"/>
            <ac:spMk id="10" creationId="{7E7A4E69-044C-4676-823B-D50FEC4631D7}"/>
          </ac:spMkLst>
        </pc:spChg>
        <pc:picChg chg="add mod">
          <ac:chgData name="Florida Energy Workforce Consortium" userId="58ed847efce4e873" providerId="LiveId" clId="{8F105DC8-F98D-4033-AAE9-1F732EE85875}" dt="2021-02-24T00:05:56.043" v="962"/>
          <ac:picMkLst>
            <pc:docMk/>
            <pc:sldMk cId="2447209567" sldId="271"/>
            <ac:picMk id="3" creationId="{B71DD617-0BDD-43C4-BC82-346916F38E7F}"/>
          </ac:picMkLst>
        </pc:picChg>
        <pc:picChg chg="add del mod">
          <ac:chgData name="Florida Energy Workforce Consortium" userId="58ed847efce4e873" providerId="LiveId" clId="{8F105DC8-F98D-4033-AAE9-1F732EE85875}" dt="2021-02-27T00:10:16.098" v="6088" actId="21"/>
          <ac:picMkLst>
            <pc:docMk/>
            <pc:sldMk cId="2447209567" sldId="271"/>
            <ac:picMk id="4" creationId="{8224A341-F000-41D2-8EC6-DBC3D5782D85}"/>
          </ac:picMkLst>
        </pc:picChg>
        <pc:picChg chg="add mod">
          <ac:chgData name="Florida Energy Workforce Consortium" userId="58ed847efce4e873" providerId="LiveId" clId="{8F105DC8-F98D-4033-AAE9-1F732EE85875}" dt="2021-03-15T19:40:04.634" v="9825" actId="692"/>
          <ac:picMkLst>
            <pc:docMk/>
            <pc:sldMk cId="2447209567" sldId="271"/>
            <ac:picMk id="5" creationId="{B38099B9-F901-4FC7-B4EB-4A12FBB8E874}"/>
          </ac:picMkLst>
        </pc:picChg>
        <pc:picChg chg="add mod">
          <ac:chgData name="Florida Energy Workforce Consortium" userId="58ed847efce4e873" providerId="LiveId" clId="{8F105DC8-F98D-4033-AAE9-1F732EE85875}" dt="2021-03-15T19:13:45.189" v="9673" actId="1076"/>
          <ac:picMkLst>
            <pc:docMk/>
            <pc:sldMk cId="2447209567" sldId="271"/>
            <ac:picMk id="9" creationId="{443977D1-008C-4AE7-A8E6-0C0A0EF0FBA9}"/>
          </ac:picMkLst>
        </pc:picChg>
      </pc:sldChg>
      <pc:sldChg chg="addSp delSp modSp mod delAnim modAnim">
        <pc:chgData name="Florida Energy Workforce Consortium" userId="58ed847efce4e873" providerId="LiveId" clId="{8F105DC8-F98D-4033-AAE9-1F732EE85875}" dt="2021-03-16T19:19:58.803" v="10471"/>
        <pc:sldMkLst>
          <pc:docMk/>
          <pc:sldMk cId="2994078683" sldId="272"/>
        </pc:sldMkLst>
        <pc:spChg chg="mod">
          <ac:chgData name="Florida Energy Workforce Consortium" userId="58ed847efce4e873" providerId="LiveId" clId="{8F105DC8-F98D-4033-AAE9-1F732EE85875}" dt="2021-03-15T19:38:42.460" v="9797" actId="255"/>
          <ac:spMkLst>
            <pc:docMk/>
            <pc:sldMk cId="2994078683" sldId="272"/>
            <ac:spMk id="2" creationId="{26243D10-C6E0-431A-8EC3-210381861E11}"/>
          </ac:spMkLst>
        </pc:spChg>
        <pc:spChg chg="add del mod ord">
          <ac:chgData name="Florida Energy Workforce Consortium" userId="58ed847efce4e873" providerId="LiveId" clId="{8F105DC8-F98D-4033-AAE9-1F732EE85875}" dt="2021-03-15T19:14:26.215" v="9680" actId="478"/>
          <ac:spMkLst>
            <pc:docMk/>
            <pc:sldMk cId="2994078683" sldId="272"/>
            <ac:spMk id="6" creationId="{9999D2FD-A3C0-4F37-9A44-2F0E639F25DD}"/>
          </ac:spMkLst>
        </pc:spChg>
        <pc:spChg chg="add mod">
          <ac:chgData name="Florida Energy Workforce Consortium" userId="58ed847efce4e873" providerId="LiveId" clId="{8F105DC8-F98D-4033-AAE9-1F732EE85875}" dt="2021-03-10T22:46:16.362" v="8249" actId="1076"/>
          <ac:spMkLst>
            <pc:docMk/>
            <pc:sldMk cId="2994078683" sldId="272"/>
            <ac:spMk id="9" creationId="{E6B78A04-067D-4699-A305-BCA26F7A8F4F}"/>
          </ac:spMkLst>
        </pc:spChg>
        <pc:spChg chg="add mod">
          <ac:chgData name="Florida Energy Workforce Consortium" userId="58ed847efce4e873" providerId="LiveId" clId="{8F105DC8-F98D-4033-AAE9-1F732EE85875}" dt="2021-03-11T19:45:45.029" v="9293" actId="20577"/>
          <ac:spMkLst>
            <pc:docMk/>
            <pc:sldMk cId="2994078683" sldId="272"/>
            <ac:spMk id="10" creationId="{439F3886-00BF-4DE7-8421-BC1E849563FB}"/>
          </ac:spMkLst>
        </pc:spChg>
        <pc:spChg chg="add mod">
          <ac:chgData name="Florida Energy Workforce Consortium" userId="58ed847efce4e873" providerId="LiveId" clId="{8F105DC8-F98D-4033-AAE9-1F732EE85875}" dt="2021-03-11T19:48:13.839" v="9320" actId="14100"/>
          <ac:spMkLst>
            <pc:docMk/>
            <pc:sldMk cId="2994078683" sldId="272"/>
            <ac:spMk id="11" creationId="{9037520D-3536-43DC-8321-7CBD515087BE}"/>
          </ac:spMkLst>
        </pc:spChg>
        <pc:spChg chg="add mod">
          <ac:chgData name="Florida Energy Workforce Consortium" userId="58ed847efce4e873" providerId="LiveId" clId="{8F105DC8-F98D-4033-AAE9-1F732EE85875}" dt="2021-03-11T19:48:17.388" v="9321" actId="1076"/>
          <ac:spMkLst>
            <pc:docMk/>
            <pc:sldMk cId="2994078683" sldId="272"/>
            <ac:spMk id="12" creationId="{82B74BFD-1D5B-4764-9A70-58CA63CD2316}"/>
          </ac:spMkLst>
        </pc:spChg>
        <pc:spChg chg="add mod">
          <ac:chgData name="Florida Energy Workforce Consortium" userId="58ed847efce4e873" providerId="LiveId" clId="{8F105DC8-F98D-4033-AAE9-1F732EE85875}" dt="2021-03-10T22:43:58.282" v="8167" actId="1076"/>
          <ac:spMkLst>
            <pc:docMk/>
            <pc:sldMk cId="2994078683" sldId="272"/>
            <ac:spMk id="13" creationId="{B654FFF7-3FDB-45EC-ACB3-DCA654F3E54C}"/>
          </ac:spMkLst>
        </pc:spChg>
        <pc:spChg chg="add mod ord">
          <ac:chgData name="Florida Energy Workforce Consortium" userId="58ed847efce4e873" providerId="LiveId" clId="{8F105DC8-F98D-4033-AAE9-1F732EE85875}" dt="2021-03-15T19:14:36.220" v="9683" actId="1076"/>
          <ac:spMkLst>
            <pc:docMk/>
            <pc:sldMk cId="2994078683" sldId="272"/>
            <ac:spMk id="14" creationId="{3A2ED0CA-E1A8-42CB-B2A5-6C831C438E13}"/>
          </ac:spMkLst>
        </pc:spChg>
        <pc:picChg chg="add mod">
          <ac:chgData name="Florida Energy Workforce Consortium" userId="58ed847efce4e873" providerId="LiveId" clId="{8F105DC8-F98D-4033-AAE9-1F732EE85875}" dt="2021-02-24T00:06:10.261" v="966"/>
          <ac:picMkLst>
            <pc:docMk/>
            <pc:sldMk cId="2994078683" sldId="272"/>
            <ac:picMk id="3" creationId="{711F6634-9479-40B8-B555-65C7298D963E}"/>
          </ac:picMkLst>
        </pc:picChg>
        <pc:picChg chg="add del mod">
          <ac:chgData name="Florida Energy Workforce Consortium" userId="58ed847efce4e873" providerId="LiveId" clId="{8F105DC8-F98D-4033-AAE9-1F732EE85875}" dt="2021-03-08T22:59:23.342" v="6117" actId="478"/>
          <ac:picMkLst>
            <pc:docMk/>
            <pc:sldMk cId="2994078683" sldId="272"/>
            <ac:picMk id="4" creationId="{8D250125-2040-4BE0-8CB4-7E344E360547}"/>
          </ac:picMkLst>
        </pc:picChg>
        <pc:picChg chg="add mod">
          <ac:chgData name="Florida Energy Workforce Consortium" userId="58ed847efce4e873" providerId="LiveId" clId="{8F105DC8-F98D-4033-AAE9-1F732EE85875}" dt="2021-03-10T22:42:26.811" v="8137" actId="1076"/>
          <ac:picMkLst>
            <pc:docMk/>
            <pc:sldMk cId="2994078683" sldId="272"/>
            <ac:picMk id="5" creationId="{604FA934-3564-432A-920E-B0B23695E370}"/>
          </ac:picMkLst>
        </pc:picChg>
        <pc:picChg chg="add mod ord">
          <ac:chgData name="Florida Energy Workforce Consortium" userId="58ed847efce4e873" providerId="LiveId" clId="{8F105DC8-F98D-4033-AAE9-1F732EE85875}" dt="2021-03-11T19:48:11.055" v="9319" actId="1076"/>
          <ac:picMkLst>
            <pc:docMk/>
            <pc:sldMk cId="2994078683" sldId="272"/>
            <ac:picMk id="8" creationId="{B3DE706A-9CEF-4A02-8BD0-1C6B0DDA1DC2}"/>
          </ac:picMkLst>
        </pc:picChg>
      </pc:sldChg>
      <pc:sldChg chg="addSp delSp modSp mod modAnim">
        <pc:chgData name="Florida Energy Workforce Consortium" userId="58ed847efce4e873" providerId="LiveId" clId="{8F105DC8-F98D-4033-AAE9-1F732EE85875}" dt="2021-03-15T21:24:08.492" v="10308"/>
        <pc:sldMkLst>
          <pc:docMk/>
          <pc:sldMk cId="1341635563" sldId="273"/>
        </pc:sldMkLst>
        <pc:spChg chg="mod">
          <ac:chgData name="Florida Energy Workforce Consortium" userId="58ed847efce4e873" providerId="LiveId" clId="{8F105DC8-F98D-4033-AAE9-1F732EE85875}" dt="2021-03-15T19:39:08.999" v="9801" actId="122"/>
          <ac:spMkLst>
            <pc:docMk/>
            <pc:sldMk cId="1341635563" sldId="273"/>
            <ac:spMk id="2" creationId="{00CA4245-1F0B-4756-92CF-31448C945071}"/>
          </ac:spMkLst>
        </pc:spChg>
        <pc:spChg chg="add del mod ord">
          <ac:chgData name="Florida Energy Workforce Consortium" userId="58ed847efce4e873" providerId="LiveId" clId="{8F105DC8-F98D-4033-AAE9-1F732EE85875}" dt="2021-03-15T19:15:06.817" v="9688" actId="478"/>
          <ac:spMkLst>
            <pc:docMk/>
            <pc:sldMk cId="1341635563" sldId="273"/>
            <ac:spMk id="4" creationId="{2BFDC77F-AD29-4364-89FA-9B5AEA1A5D90}"/>
          </ac:spMkLst>
        </pc:spChg>
        <pc:spChg chg="add mod">
          <ac:chgData name="Florida Energy Workforce Consortium" userId="58ed847efce4e873" providerId="LiveId" clId="{8F105DC8-F98D-4033-AAE9-1F732EE85875}" dt="2021-03-10T23:03:42.108" v="8646" actId="1076"/>
          <ac:spMkLst>
            <pc:docMk/>
            <pc:sldMk cId="1341635563" sldId="273"/>
            <ac:spMk id="8" creationId="{6DAE80C5-4FB7-4E7E-91CB-C788DA8E3D89}"/>
          </ac:spMkLst>
        </pc:spChg>
        <pc:spChg chg="add mod">
          <ac:chgData name="Florida Energy Workforce Consortium" userId="58ed847efce4e873" providerId="LiveId" clId="{8F105DC8-F98D-4033-AAE9-1F732EE85875}" dt="2021-03-11T19:52:42.980" v="9370" actId="6549"/>
          <ac:spMkLst>
            <pc:docMk/>
            <pc:sldMk cId="1341635563" sldId="273"/>
            <ac:spMk id="9" creationId="{4CFE28C1-F1EA-408F-A01D-FF83B2719EED}"/>
          </ac:spMkLst>
        </pc:spChg>
        <pc:spChg chg="add mod">
          <ac:chgData name="Florida Energy Workforce Consortium" userId="58ed847efce4e873" providerId="LiveId" clId="{8F105DC8-F98D-4033-AAE9-1F732EE85875}" dt="2021-03-11T19:55:04.501" v="9498" actId="14100"/>
          <ac:spMkLst>
            <pc:docMk/>
            <pc:sldMk cId="1341635563" sldId="273"/>
            <ac:spMk id="10" creationId="{D05A8898-36D9-432B-B23A-9579A2DED410}"/>
          </ac:spMkLst>
        </pc:spChg>
        <pc:spChg chg="add mod">
          <ac:chgData name="Florida Energy Workforce Consortium" userId="58ed847efce4e873" providerId="LiveId" clId="{8F105DC8-F98D-4033-AAE9-1F732EE85875}" dt="2021-03-15T19:49:32.516" v="9879" actId="20577"/>
          <ac:spMkLst>
            <pc:docMk/>
            <pc:sldMk cId="1341635563" sldId="273"/>
            <ac:spMk id="11" creationId="{4E451590-E78D-4DDB-AD13-45A783AA9EF4}"/>
          </ac:spMkLst>
        </pc:spChg>
        <pc:spChg chg="add mod ord">
          <ac:chgData name="Florida Energy Workforce Consortium" userId="58ed847efce4e873" providerId="LiveId" clId="{8F105DC8-F98D-4033-AAE9-1F732EE85875}" dt="2021-03-15T19:15:12.136" v="9690" actId="167"/>
          <ac:spMkLst>
            <pc:docMk/>
            <pc:sldMk cId="1341635563" sldId="273"/>
            <ac:spMk id="12" creationId="{76197B3B-7A7D-44DE-AAC2-F3AA574B9539}"/>
          </ac:spMkLst>
        </pc:spChg>
        <pc:picChg chg="add mod">
          <ac:chgData name="Florida Energy Workforce Consortium" userId="58ed847efce4e873" providerId="LiveId" clId="{8F105DC8-F98D-4033-AAE9-1F732EE85875}" dt="2021-02-24T00:06:12.779" v="967"/>
          <ac:picMkLst>
            <pc:docMk/>
            <pc:sldMk cId="1341635563" sldId="273"/>
            <ac:picMk id="3" creationId="{8C6B5ECD-CD57-4833-A7E9-4CB282484635}"/>
          </ac:picMkLst>
        </pc:picChg>
        <pc:picChg chg="add mod">
          <ac:chgData name="Florida Energy Workforce Consortium" userId="58ed847efce4e873" providerId="LiveId" clId="{8F105DC8-F98D-4033-AAE9-1F732EE85875}" dt="2021-03-10T23:09:31.847" v="9106" actId="1076"/>
          <ac:picMkLst>
            <pc:docMk/>
            <pc:sldMk cId="1341635563" sldId="273"/>
            <ac:picMk id="6" creationId="{2F3A7410-94F3-4A53-BE9C-47AC3BC00818}"/>
          </ac:picMkLst>
        </pc:picChg>
        <pc:picChg chg="add mod">
          <ac:chgData name="Florida Energy Workforce Consortium" userId="58ed847efce4e873" providerId="LiveId" clId="{8F105DC8-F98D-4033-AAE9-1F732EE85875}" dt="2021-03-15T19:39:46.593" v="9813" actId="692"/>
          <ac:picMkLst>
            <pc:docMk/>
            <pc:sldMk cId="1341635563" sldId="273"/>
            <ac:picMk id="7" creationId="{FEB5490B-2CCC-40B4-A8FD-37D47B5EC8EB}"/>
          </ac:picMkLst>
        </pc:picChg>
      </pc:sldChg>
      <pc:sldChg chg="addSp delSp modSp mod modAnim">
        <pc:chgData name="Florida Energy Workforce Consortium" userId="58ed847efce4e873" providerId="LiveId" clId="{8F105DC8-F98D-4033-AAE9-1F732EE85875}" dt="2021-03-16T19:26:29.772" v="10535"/>
        <pc:sldMkLst>
          <pc:docMk/>
          <pc:sldMk cId="3243130740" sldId="274"/>
        </pc:sldMkLst>
        <pc:spChg chg="add del mod ord">
          <ac:chgData name="Florida Energy Workforce Consortium" userId="58ed847efce4e873" providerId="LiveId" clId="{8F105DC8-F98D-4033-AAE9-1F732EE85875}" dt="2021-03-15T19:15:22.536" v="9692" actId="478"/>
          <ac:spMkLst>
            <pc:docMk/>
            <pc:sldMk cId="3243130740" sldId="274"/>
            <ac:spMk id="2" creationId="{0A837162-20BC-4C35-B36B-20211CBC3A67}"/>
          </ac:spMkLst>
        </pc:spChg>
        <pc:spChg chg="mod">
          <ac:chgData name="Florida Energy Workforce Consortium" userId="58ed847efce4e873" providerId="LiveId" clId="{8F105DC8-F98D-4033-AAE9-1F732EE85875}" dt="2021-03-15T19:40:54.841" v="9841" actId="1076"/>
          <ac:spMkLst>
            <pc:docMk/>
            <pc:sldMk cId="3243130740" sldId="274"/>
            <ac:spMk id="3" creationId="{66EFA4E0-7CC5-4CC2-B79C-1A778520BF35}"/>
          </ac:spMkLst>
        </pc:spChg>
        <pc:spChg chg="mod">
          <ac:chgData name="Florida Energy Workforce Consortium" userId="58ed847efce4e873" providerId="LiveId" clId="{8F105DC8-F98D-4033-AAE9-1F732EE85875}" dt="2021-03-15T21:24:54.869" v="10309" actId="1076"/>
          <ac:spMkLst>
            <pc:docMk/>
            <pc:sldMk cId="3243130740" sldId="274"/>
            <ac:spMk id="5" creationId="{D1CEAB73-A1B7-4D4D-877B-3B4E8B15ADFC}"/>
          </ac:spMkLst>
        </pc:spChg>
        <pc:spChg chg="mod">
          <ac:chgData name="Florida Energy Workforce Consortium" userId="58ed847efce4e873" providerId="LiveId" clId="{8F105DC8-F98D-4033-AAE9-1F732EE85875}" dt="2021-03-15T21:24:54.869" v="10309" actId="1076"/>
          <ac:spMkLst>
            <pc:docMk/>
            <pc:sldMk cId="3243130740" sldId="274"/>
            <ac:spMk id="7" creationId="{236DCCBF-5300-4BDF-93C2-FA5F690F3A4B}"/>
          </ac:spMkLst>
        </pc:spChg>
        <pc:spChg chg="add mod ord">
          <ac:chgData name="Florida Energy Workforce Consortium" userId="58ed847efce4e873" providerId="LiveId" clId="{8F105DC8-F98D-4033-AAE9-1F732EE85875}" dt="2021-03-15T19:15:27.859" v="9694" actId="167"/>
          <ac:spMkLst>
            <pc:docMk/>
            <pc:sldMk cId="3243130740" sldId="274"/>
            <ac:spMk id="8" creationId="{A36503D9-E249-4345-B696-27BDADD16B85}"/>
          </ac:spMkLst>
        </pc:spChg>
        <pc:picChg chg="add mod">
          <ac:chgData name="Florida Energy Workforce Consortium" userId="58ed847efce4e873" providerId="LiveId" clId="{8F105DC8-F98D-4033-AAE9-1F732EE85875}" dt="2021-02-24T00:06:21.846" v="969"/>
          <ac:picMkLst>
            <pc:docMk/>
            <pc:sldMk cId="3243130740" sldId="274"/>
            <ac:picMk id="6" creationId="{CE155B41-D2B0-473C-B3B6-9808B606935F}"/>
          </ac:picMkLst>
        </pc:picChg>
      </pc:sldChg>
      <pc:sldChg chg="addSp modSp del">
        <pc:chgData name="Florida Energy Workforce Consortium" userId="58ed847efce4e873" providerId="LiveId" clId="{8F105DC8-F98D-4033-AAE9-1F732EE85875}" dt="2021-02-24T00:06:38.459" v="971" actId="2696"/>
        <pc:sldMkLst>
          <pc:docMk/>
          <pc:sldMk cId="3951569989" sldId="275"/>
        </pc:sldMkLst>
        <pc:picChg chg="add mod">
          <ac:chgData name="Florida Energy Workforce Consortium" userId="58ed847efce4e873" providerId="LiveId" clId="{8F105DC8-F98D-4033-AAE9-1F732EE85875}" dt="2021-02-24T00:06:30.805" v="970"/>
          <ac:picMkLst>
            <pc:docMk/>
            <pc:sldMk cId="3951569989" sldId="275"/>
            <ac:picMk id="11" creationId="{751AE0C8-4504-45CC-9838-CE0569688BA8}"/>
          </ac:picMkLst>
        </pc:picChg>
      </pc:sldChg>
      <pc:sldChg chg="addSp delSp modSp del mod ord setBg modAnim delDesignElem">
        <pc:chgData name="Florida Energy Workforce Consortium" userId="58ed847efce4e873" providerId="LiveId" clId="{8F105DC8-F98D-4033-AAE9-1F732EE85875}" dt="2021-03-15T19:43:24.245" v="9861" actId="47"/>
        <pc:sldMkLst>
          <pc:docMk/>
          <pc:sldMk cId="1186106626" sldId="276"/>
        </pc:sldMkLst>
        <pc:spChg chg="mod">
          <ac:chgData name="Florida Energy Workforce Consortium" userId="58ed847efce4e873" providerId="LiveId" clId="{8F105DC8-F98D-4033-AAE9-1F732EE85875}" dt="2021-03-15T19:43:00.391" v="9860" actId="207"/>
          <ac:spMkLst>
            <pc:docMk/>
            <pc:sldMk cId="1186106626" sldId="276"/>
            <ac:spMk id="2" creationId="{E7FD933B-AD04-4C98-9C89-2F3C4D9CDB32}"/>
          </ac:spMkLst>
        </pc:spChg>
        <pc:spChg chg="del">
          <ac:chgData name="Florida Energy Workforce Consortium" userId="58ed847efce4e873" providerId="LiveId" clId="{8F105DC8-F98D-4033-AAE9-1F732EE85875}" dt="2021-03-11T20:10:15.565" v="9556" actId="478"/>
          <ac:spMkLst>
            <pc:docMk/>
            <pc:sldMk cId="1186106626" sldId="276"/>
            <ac:spMk id="3" creationId="{8B77D408-5A84-4EDF-9F03-008EF8DDEAB0}"/>
          </ac:spMkLst>
        </pc:spChg>
        <pc:spChg chg="mod">
          <ac:chgData name="Florida Energy Workforce Consortium" userId="58ed847efce4e873" providerId="LiveId" clId="{8F105DC8-F98D-4033-AAE9-1F732EE85875}" dt="2021-02-23T00:16:56.780" v="218" actId="20577"/>
          <ac:spMkLst>
            <pc:docMk/>
            <pc:sldMk cId="1186106626" sldId="276"/>
            <ac:spMk id="4" creationId="{072F76C7-5A42-4CE9-98B6-F12C9DCF07EF}"/>
          </ac:spMkLst>
        </pc:spChg>
        <pc:spChg chg="add del mod">
          <ac:chgData name="Florida Energy Workforce Consortium" userId="58ed847efce4e873" providerId="LiveId" clId="{8F105DC8-F98D-4033-AAE9-1F732EE85875}" dt="2021-03-09T21:42:25.565" v="6387" actId="478"/>
          <ac:spMkLst>
            <pc:docMk/>
            <pc:sldMk cId="1186106626" sldId="276"/>
            <ac:spMk id="5" creationId="{F5E44C16-9922-4055-A590-1B06E4767DC3}"/>
          </ac:spMkLst>
        </pc:spChg>
        <pc:spChg chg="add mod ord">
          <ac:chgData name="Florida Energy Workforce Consortium" userId="58ed847efce4e873" providerId="LiveId" clId="{8F105DC8-F98D-4033-AAE9-1F732EE85875}" dt="2021-03-09T21:43:15.691" v="6394" actId="14100"/>
          <ac:spMkLst>
            <pc:docMk/>
            <pc:sldMk cId="1186106626" sldId="276"/>
            <ac:spMk id="7" creationId="{C6F83829-4985-4655-9177-5C2C9599B059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1186106626" sldId="276"/>
            <ac:spMk id="11" creationId="{E862BE82-D00D-42C1-BF16-93AA37870C32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1186106626" sldId="276"/>
            <ac:spMk id="13" creationId="{F6D92C2D-1D3D-4974-918C-06579FB354A9}"/>
          </ac:spMkLst>
        </pc:spChg>
      </pc:sldChg>
      <pc:sldChg chg="del">
        <pc:chgData name="Florida Energy Workforce Consortium" userId="58ed847efce4e873" providerId="LiveId" clId="{8F105DC8-F98D-4033-AAE9-1F732EE85875}" dt="2021-02-24T00:06:16.742" v="968" actId="2696"/>
        <pc:sldMkLst>
          <pc:docMk/>
          <pc:sldMk cId="1543650256" sldId="277"/>
        </pc:sldMkLst>
      </pc:sldChg>
      <pc:sldChg chg="addSp delSp modSp mod modAnim">
        <pc:chgData name="Florida Energy Workforce Consortium" userId="58ed847efce4e873" providerId="LiveId" clId="{8F105DC8-F98D-4033-AAE9-1F732EE85875}" dt="2021-03-15T21:31:37.523" v="10355"/>
        <pc:sldMkLst>
          <pc:docMk/>
          <pc:sldMk cId="3503976134" sldId="278"/>
        </pc:sldMkLst>
        <pc:spChg chg="mod">
          <ac:chgData name="Florida Energy Workforce Consortium" userId="58ed847efce4e873" providerId="LiveId" clId="{8F105DC8-F98D-4033-AAE9-1F732EE85875}" dt="2021-03-15T19:41:32.297" v="9847" actId="1076"/>
          <ac:spMkLst>
            <pc:docMk/>
            <pc:sldMk cId="3503976134" sldId="278"/>
            <ac:spMk id="3" creationId="{D25A7D7E-E2F6-4298-B6B0-4110127179F5}"/>
          </ac:spMkLst>
        </pc:spChg>
        <pc:spChg chg="add mod ord">
          <ac:chgData name="Florida Energy Workforce Consortium" userId="58ed847efce4e873" providerId="LiveId" clId="{8F105DC8-F98D-4033-AAE9-1F732EE85875}" dt="2021-03-15T19:21:17.649" v="9709" actId="167"/>
          <ac:spMkLst>
            <pc:docMk/>
            <pc:sldMk cId="3503976134" sldId="278"/>
            <ac:spMk id="13" creationId="{91C9F51D-04DE-43EC-BFAF-452FCC0FF43A}"/>
          </ac:spMkLst>
        </pc:spChg>
        <pc:spChg chg="add del mod ord">
          <ac:chgData name="Florida Energy Workforce Consortium" userId="58ed847efce4e873" providerId="LiveId" clId="{8F105DC8-F98D-4033-AAE9-1F732EE85875}" dt="2021-03-15T19:15:40.487" v="9696" actId="478"/>
          <ac:spMkLst>
            <pc:docMk/>
            <pc:sldMk cId="3503976134" sldId="278"/>
            <ac:spMk id="14" creationId="{A5B24F33-8C53-435D-8929-02F541A2B983}"/>
          </ac:spMkLst>
        </pc:spChg>
        <pc:spChg chg="add mod">
          <ac:chgData name="Florida Energy Workforce Consortium" userId="58ed847efce4e873" providerId="LiveId" clId="{8F105DC8-F98D-4033-AAE9-1F732EE85875}" dt="2021-03-15T19:20:59.281" v="9702" actId="14100"/>
          <ac:spMkLst>
            <pc:docMk/>
            <pc:sldMk cId="3503976134" sldId="278"/>
            <ac:spMk id="20" creationId="{B587B1DC-25A1-4617-9104-D7554050768A}"/>
          </ac:spMkLst>
        </pc:spChg>
        <pc:picChg chg="add mod">
          <ac:chgData name="Florida Energy Workforce Consortium" userId="58ed847efce4e873" providerId="LiveId" clId="{8F105DC8-F98D-4033-AAE9-1F732EE85875}" dt="2021-03-15T19:24:46.752" v="9740" actId="1076"/>
          <ac:picMkLst>
            <pc:docMk/>
            <pc:sldMk cId="3503976134" sldId="278"/>
            <ac:picMk id="4" creationId="{1312FD65-0750-4FB2-A5B6-F9F3F883021A}"/>
          </ac:picMkLst>
        </pc:picChg>
        <pc:picChg chg="mod">
          <ac:chgData name="Florida Energy Workforce Consortium" userId="58ed847efce4e873" providerId="LiveId" clId="{8F105DC8-F98D-4033-AAE9-1F732EE85875}" dt="2021-03-15T19:23:56.483" v="9723" actId="1076"/>
          <ac:picMkLst>
            <pc:docMk/>
            <pc:sldMk cId="3503976134" sldId="278"/>
            <ac:picMk id="5" creationId="{1D03F382-0E12-4254-B947-9B8D7953CF60}"/>
          </ac:picMkLst>
        </pc:picChg>
        <pc:picChg chg="mod">
          <ac:chgData name="Florida Energy Workforce Consortium" userId="58ed847efce4e873" providerId="LiveId" clId="{8F105DC8-F98D-4033-AAE9-1F732EE85875}" dt="2021-03-15T19:24:33.555" v="9736" actId="1076"/>
          <ac:picMkLst>
            <pc:docMk/>
            <pc:sldMk cId="3503976134" sldId="278"/>
            <ac:picMk id="7" creationId="{EC3ECC11-CC18-43DC-BFA8-E8C8F2E94CC8}"/>
          </ac:picMkLst>
        </pc:picChg>
        <pc:picChg chg="add mod">
          <ac:chgData name="Florida Energy Workforce Consortium" userId="58ed847efce4e873" providerId="LiveId" clId="{8F105DC8-F98D-4033-AAE9-1F732EE85875}" dt="2021-03-15T19:24:38.184" v="9738" actId="1076"/>
          <ac:picMkLst>
            <pc:docMk/>
            <pc:sldMk cId="3503976134" sldId="278"/>
            <ac:picMk id="8" creationId="{C108FC54-3B08-448E-8304-6ED9E7A298DB}"/>
          </ac:picMkLst>
        </pc:picChg>
        <pc:picChg chg="mod">
          <ac:chgData name="Florida Energy Workforce Consortium" userId="58ed847efce4e873" providerId="LiveId" clId="{8F105DC8-F98D-4033-AAE9-1F732EE85875}" dt="2021-03-15T19:24:43.352" v="9739" actId="1076"/>
          <ac:picMkLst>
            <pc:docMk/>
            <pc:sldMk cId="3503976134" sldId="278"/>
            <ac:picMk id="9" creationId="{97FB6DFB-1BCD-4586-8638-251950388A85}"/>
          </ac:picMkLst>
        </pc:picChg>
        <pc:picChg chg="del mod">
          <ac:chgData name="Florida Energy Workforce Consortium" userId="58ed847efce4e873" providerId="LiveId" clId="{8F105DC8-F98D-4033-AAE9-1F732EE85875}" dt="2021-02-25T19:49:52.787" v="2509" actId="478"/>
          <ac:picMkLst>
            <pc:docMk/>
            <pc:sldMk cId="3503976134" sldId="278"/>
            <ac:picMk id="11" creationId="{BEE42B5D-DC61-4AAF-9EB0-660A35F8AA56}"/>
          </ac:picMkLst>
        </pc:picChg>
        <pc:picChg chg="add mod">
          <ac:chgData name="Florida Energy Workforce Consortium" userId="58ed847efce4e873" providerId="LiveId" clId="{8F105DC8-F98D-4033-AAE9-1F732EE85875}" dt="2021-03-15T19:24:35.641" v="9737" actId="1076"/>
          <ac:picMkLst>
            <pc:docMk/>
            <pc:sldMk cId="3503976134" sldId="278"/>
            <ac:picMk id="12" creationId="{8B9B3262-0E33-4562-8C93-01DF9B46A83D}"/>
          </ac:picMkLst>
        </pc:picChg>
        <pc:picChg chg="del mod">
          <ac:chgData name="Florida Energy Workforce Consortium" userId="58ed847efce4e873" providerId="LiveId" clId="{8F105DC8-F98D-4033-AAE9-1F732EE85875}" dt="2021-02-25T20:49:30.476" v="2674" actId="478"/>
          <ac:picMkLst>
            <pc:docMk/>
            <pc:sldMk cId="3503976134" sldId="278"/>
            <ac:picMk id="13" creationId="{3DF1FE32-AEED-4BCA-9702-5234B8D74A1F}"/>
          </ac:picMkLst>
        </pc:picChg>
        <pc:picChg chg="mod">
          <ac:chgData name="Florida Energy Workforce Consortium" userId="58ed847efce4e873" providerId="LiveId" clId="{8F105DC8-F98D-4033-AAE9-1F732EE85875}" dt="2021-03-15T19:24:31.612" v="9735" actId="1076"/>
          <ac:picMkLst>
            <pc:docMk/>
            <pc:sldMk cId="3503976134" sldId="278"/>
            <ac:picMk id="15" creationId="{3220A74B-F9E4-4809-BC26-6E32FBE56627}"/>
          </ac:picMkLst>
        </pc:picChg>
        <pc:picChg chg="add del mod ord">
          <ac:chgData name="Florida Energy Workforce Consortium" userId="58ed847efce4e873" providerId="LiveId" clId="{8F105DC8-F98D-4033-AAE9-1F732EE85875}" dt="2021-02-26T00:09:27.055" v="5048" actId="478"/>
          <ac:picMkLst>
            <pc:docMk/>
            <pc:sldMk cId="3503976134" sldId="278"/>
            <ac:picMk id="17" creationId="{500E38F6-AB49-44FA-975F-3A70608CD883}"/>
          </ac:picMkLst>
        </pc:picChg>
        <pc:picChg chg="add mod">
          <ac:chgData name="Florida Energy Workforce Consortium" userId="58ed847efce4e873" providerId="LiveId" clId="{8F105DC8-F98D-4033-AAE9-1F732EE85875}" dt="2021-03-15T19:20:51.866" v="9699" actId="1076"/>
          <ac:picMkLst>
            <pc:docMk/>
            <pc:sldMk cId="3503976134" sldId="278"/>
            <ac:picMk id="19" creationId="{F2137A8A-E184-4406-AD7A-D36B920A8CA8}"/>
          </ac:picMkLst>
        </pc:picChg>
      </pc:sldChg>
      <pc:sldChg chg="modSp del mod">
        <pc:chgData name="Florida Energy Workforce Consortium" userId="58ed847efce4e873" providerId="LiveId" clId="{8F105DC8-F98D-4033-AAE9-1F732EE85875}" dt="2021-02-25T23:48:44.612" v="4897" actId="47"/>
        <pc:sldMkLst>
          <pc:docMk/>
          <pc:sldMk cId="557583125" sldId="279"/>
        </pc:sldMkLst>
        <pc:spChg chg="mod">
          <ac:chgData name="Florida Energy Workforce Consortium" userId="58ed847efce4e873" providerId="LiveId" clId="{8F105DC8-F98D-4033-AAE9-1F732EE85875}" dt="2021-02-23T00:17:17.612" v="219" actId="6549"/>
          <ac:spMkLst>
            <pc:docMk/>
            <pc:sldMk cId="557583125" sldId="279"/>
            <ac:spMk id="2" creationId="{2B1C5407-BB77-498B-A525-8AAC72842D6F}"/>
          </ac:spMkLst>
        </pc:spChg>
        <pc:spChg chg="mod">
          <ac:chgData name="Florida Energy Workforce Consortium" userId="58ed847efce4e873" providerId="LiveId" clId="{8F105DC8-F98D-4033-AAE9-1F732EE85875}" dt="2021-02-23T00:17:27.631" v="250" actId="5793"/>
          <ac:spMkLst>
            <pc:docMk/>
            <pc:sldMk cId="557583125" sldId="279"/>
            <ac:spMk id="4" creationId="{98C8EE7F-2E8B-4A02-85CC-84072D39D2C6}"/>
          </ac:spMkLst>
        </pc:spChg>
      </pc:sldChg>
      <pc:sldChg chg="addSp delSp modSp mod modAnim">
        <pc:chgData name="Florida Energy Workforce Consortium" userId="58ed847efce4e873" providerId="LiveId" clId="{8F105DC8-F98D-4033-AAE9-1F732EE85875}" dt="2021-03-16T19:29:14.309" v="10575"/>
        <pc:sldMkLst>
          <pc:docMk/>
          <pc:sldMk cId="2186876446" sldId="280"/>
        </pc:sldMkLst>
        <pc:spChg chg="mod">
          <ac:chgData name="Florida Energy Workforce Consortium" userId="58ed847efce4e873" providerId="LiveId" clId="{8F105DC8-F98D-4033-AAE9-1F732EE85875}" dt="2021-03-15T19:42:00.680" v="9851" actId="1076"/>
          <ac:spMkLst>
            <pc:docMk/>
            <pc:sldMk cId="2186876446" sldId="280"/>
            <ac:spMk id="2" creationId="{102B5751-F64B-4EDC-900E-476EBE23FE4B}"/>
          </ac:spMkLst>
        </pc:spChg>
        <pc:spChg chg="add del mod ord">
          <ac:chgData name="Florida Energy Workforce Consortium" userId="58ed847efce4e873" providerId="LiveId" clId="{8F105DC8-F98D-4033-AAE9-1F732EE85875}" dt="2021-03-15T19:24:58.965" v="9741" actId="478"/>
          <ac:spMkLst>
            <pc:docMk/>
            <pc:sldMk cId="2186876446" sldId="280"/>
            <ac:spMk id="3" creationId="{C436D600-9858-4980-B088-679E9085BC67}"/>
          </ac:spMkLst>
        </pc:spChg>
        <pc:spChg chg="del mod">
          <ac:chgData name="Florida Energy Workforce Consortium" userId="58ed847efce4e873" providerId="LiveId" clId="{8F105DC8-F98D-4033-AAE9-1F732EE85875}" dt="2021-02-26T23:03:39.490" v="5235" actId="478"/>
          <ac:spMkLst>
            <pc:docMk/>
            <pc:sldMk cId="2186876446" sldId="280"/>
            <ac:spMk id="8" creationId="{FB615EEC-F084-4AAF-9AEA-A2ADD5381A1D}"/>
          </ac:spMkLst>
        </pc:spChg>
        <pc:spChg chg="add mod ord">
          <ac:chgData name="Florida Energy Workforce Consortium" userId="58ed847efce4e873" providerId="LiveId" clId="{8F105DC8-F98D-4033-AAE9-1F732EE85875}" dt="2021-03-15T19:25:07.620" v="9744" actId="1076"/>
          <ac:spMkLst>
            <pc:docMk/>
            <pc:sldMk cId="2186876446" sldId="280"/>
            <ac:spMk id="14" creationId="{D93587DA-2EFC-48C2-AA2B-660D5AADECB6}"/>
          </ac:spMkLst>
        </pc:spChg>
        <pc:picChg chg="del mod">
          <ac:chgData name="Florida Energy Workforce Consortium" userId="58ed847efce4e873" providerId="LiveId" clId="{8F105DC8-F98D-4033-AAE9-1F732EE85875}" dt="2021-02-26T23:02:26.893" v="5220" actId="478"/>
          <ac:picMkLst>
            <pc:docMk/>
            <pc:sldMk cId="2186876446" sldId="280"/>
            <ac:picMk id="4" creationId="{8B1F7CAD-961C-4730-9735-62A82459CD1F}"/>
          </ac:picMkLst>
        </pc:picChg>
        <pc:picChg chg="add mod">
          <ac:chgData name="Florida Energy Workforce Consortium" userId="58ed847efce4e873" providerId="LiveId" clId="{8F105DC8-F98D-4033-AAE9-1F732EE85875}" dt="2021-03-15T19:45:22.708" v="9869" actId="1076"/>
          <ac:picMkLst>
            <pc:docMk/>
            <pc:sldMk cId="2186876446" sldId="280"/>
            <ac:picMk id="5" creationId="{F16DBF96-6D36-4EAD-BFC0-7E64E0CE8CA6}"/>
          </ac:picMkLst>
        </pc:picChg>
        <pc:picChg chg="mod">
          <ac:chgData name="Florida Energy Workforce Consortium" userId="58ed847efce4e873" providerId="LiveId" clId="{8F105DC8-F98D-4033-AAE9-1F732EE85875}" dt="2021-03-09T21:40:50.036" v="6368" actId="1076"/>
          <ac:picMkLst>
            <pc:docMk/>
            <pc:sldMk cId="2186876446" sldId="280"/>
            <ac:picMk id="6" creationId="{FC8EA747-4E25-40FB-9C2A-A7528036267C}"/>
          </ac:picMkLst>
        </pc:picChg>
        <pc:picChg chg="add mod">
          <ac:chgData name="Florida Energy Workforce Consortium" userId="58ed847efce4e873" providerId="LiveId" clId="{8F105DC8-F98D-4033-AAE9-1F732EE85875}" dt="2021-03-15T19:25:18.007" v="9746" actId="1076"/>
          <ac:picMkLst>
            <pc:docMk/>
            <pc:sldMk cId="2186876446" sldId="280"/>
            <ac:picMk id="7" creationId="{83C61B13-B482-4D18-94A3-E644CE8EBFC9}"/>
          </ac:picMkLst>
        </pc:picChg>
        <pc:picChg chg="del">
          <ac:chgData name="Florida Energy Workforce Consortium" userId="58ed847efce4e873" providerId="LiveId" clId="{8F105DC8-F98D-4033-AAE9-1F732EE85875}" dt="2021-02-23T00:17:38.510" v="252" actId="478"/>
          <ac:picMkLst>
            <pc:docMk/>
            <pc:sldMk cId="2186876446" sldId="280"/>
            <ac:picMk id="10" creationId="{68BF2485-A86B-4D5D-9A51-FCA2A4FA9B76}"/>
          </ac:picMkLst>
        </pc:picChg>
        <pc:picChg chg="add del mod">
          <ac:chgData name="Florida Energy Workforce Consortium" userId="58ed847efce4e873" providerId="LiveId" clId="{8F105DC8-F98D-4033-AAE9-1F732EE85875}" dt="2021-03-15T19:45:02.171" v="9864" actId="478"/>
          <ac:picMkLst>
            <pc:docMk/>
            <pc:sldMk cId="2186876446" sldId="280"/>
            <ac:picMk id="10" creationId="{F5A34C8C-9520-4A30-8E02-D18B036333BB}"/>
          </ac:picMkLst>
        </pc:picChg>
        <pc:picChg chg="mod">
          <ac:chgData name="Florida Energy Workforce Consortium" userId="58ed847efce4e873" providerId="LiveId" clId="{8F105DC8-F98D-4033-AAE9-1F732EE85875}" dt="2021-03-15T19:45:39.138" v="9870" actId="1076"/>
          <ac:picMkLst>
            <pc:docMk/>
            <pc:sldMk cId="2186876446" sldId="280"/>
            <ac:picMk id="12" creationId="{ADC87423-8383-4328-AB9B-A2935DD9E34A}"/>
          </ac:picMkLst>
        </pc:picChg>
        <pc:picChg chg="mod">
          <ac:chgData name="Florida Energy Workforce Consortium" userId="58ed847efce4e873" providerId="LiveId" clId="{8F105DC8-F98D-4033-AAE9-1F732EE85875}" dt="2021-03-15T19:26:42.561" v="9750" actId="1076"/>
          <ac:picMkLst>
            <pc:docMk/>
            <pc:sldMk cId="2186876446" sldId="280"/>
            <ac:picMk id="16" creationId="{457A6125-98DF-4699-A805-2650BA219B45}"/>
          </ac:picMkLst>
        </pc:picChg>
        <pc:picChg chg="mod">
          <ac:chgData name="Florida Energy Workforce Consortium" userId="58ed847efce4e873" providerId="LiveId" clId="{8F105DC8-F98D-4033-AAE9-1F732EE85875}" dt="2021-03-15T19:25:20.258" v="9747" actId="1076"/>
          <ac:picMkLst>
            <pc:docMk/>
            <pc:sldMk cId="2186876446" sldId="280"/>
            <ac:picMk id="18" creationId="{29E20513-0E45-4451-AAB1-938FC5AD5A63}"/>
          </ac:picMkLst>
        </pc:picChg>
        <pc:picChg chg="mod">
          <ac:chgData name="Florida Energy Workforce Consortium" userId="58ed847efce4e873" providerId="LiveId" clId="{8F105DC8-F98D-4033-AAE9-1F732EE85875}" dt="2021-03-15T19:26:35.168" v="9749" actId="1076"/>
          <ac:picMkLst>
            <pc:docMk/>
            <pc:sldMk cId="2186876446" sldId="280"/>
            <ac:picMk id="20" creationId="{F4336F48-562F-4BF8-8313-68E566615B47}"/>
          </ac:picMkLst>
        </pc:picChg>
        <pc:picChg chg="mod">
          <ac:chgData name="Florida Energy Workforce Consortium" userId="58ed847efce4e873" providerId="LiveId" clId="{8F105DC8-F98D-4033-AAE9-1F732EE85875}" dt="2021-03-09T21:40:30.050" v="6361" actId="1076"/>
          <ac:picMkLst>
            <pc:docMk/>
            <pc:sldMk cId="2186876446" sldId="280"/>
            <ac:picMk id="22" creationId="{B30F9785-9B4C-43BC-BB38-5376C0FFBE3E}"/>
          </ac:picMkLst>
        </pc:picChg>
        <pc:picChg chg="mod">
          <ac:chgData name="Florida Energy Workforce Consortium" userId="58ed847efce4e873" providerId="LiveId" clId="{8F105DC8-F98D-4033-AAE9-1F732EE85875}" dt="2021-03-15T19:25:23.589" v="9748" actId="1076"/>
          <ac:picMkLst>
            <pc:docMk/>
            <pc:sldMk cId="2186876446" sldId="280"/>
            <ac:picMk id="24" creationId="{E3974C4D-F418-4B42-B1F1-37710281243A}"/>
          </ac:picMkLst>
        </pc:picChg>
        <pc:picChg chg="del">
          <ac:chgData name="Florida Energy Workforce Consortium" userId="58ed847efce4e873" providerId="LiveId" clId="{8F105DC8-F98D-4033-AAE9-1F732EE85875}" dt="2021-02-23T00:17:33.549" v="251" actId="478"/>
          <ac:picMkLst>
            <pc:docMk/>
            <pc:sldMk cId="2186876446" sldId="280"/>
            <ac:picMk id="28" creationId="{365607D6-85B0-4891-8518-8184809FA8AF}"/>
          </ac:picMkLst>
        </pc:picChg>
        <pc:picChg chg="mod">
          <ac:chgData name="Florida Energy Workforce Consortium" userId="58ed847efce4e873" providerId="LiveId" clId="{8F105DC8-F98D-4033-AAE9-1F732EE85875}" dt="2021-03-11T20:01:26.697" v="9545" actId="1076"/>
          <ac:picMkLst>
            <pc:docMk/>
            <pc:sldMk cId="2186876446" sldId="280"/>
            <ac:picMk id="30" creationId="{140D58A8-5081-42D6-B155-ADAF08EAE6A4}"/>
          </ac:picMkLst>
        </pc:picChg>
        <pc:picChg chg="del mod">
          <ac:chgData name="Florida Energy Workforce Consortium" userId="58ed847efce4e873" providerId="LiveId" clId="{8F105DC8-F98D-4033-AAE9-1F732EE85875}" dt="2021-02-26T23:03:16.050" v="5230" actId="478"/>
          <ac:picMkLst>
            <pc:docMk/>
            <pc:sldMk cId="2186876446" sldId="280"/>
            <ac:picMk id="32" creationId="{E3294FB8-9BCF-4ACC-863F-C611620382C8}"/>
          </ac:picMkLst>
        </pc:picChg>
      </pc:sldChg>
      <pc:sldChg chg="addSp delSp modSp del mod">
        <pc:chgData name="Florida Energy Workforce Consortium" userId="58ed847efce4e873" providerId="LiveId" clId="{8F105DC8-F98D-4033-AAE9-1F732EE85875}" dt="2021-02-24T20:48:08.751" v="1965" actId="47"/>
        <pc:sldMkLst>
          <pc:docMk/>
          <pc:sldMk cId="4072848756" sldId="281"/>
        </pc:sldMkLst>
        <pc:spChg chg="mod">
          <ac:chgData name="Florida Energy Workforce Consortium" userId="58ed847efce4e873" providerId="LiveId" clId="{8F105DC8-F98D-4033-AAE9-1F732EE85875}" dt="2021-02-24T20:48:01.187" v="1964" actId="14100"/>
          <ac:spMkLst>
            <pc:docMk/>
            <pc:sldMk cId="4072848756" sldId="281"/>
            <ac:spMk id="2" creationId="{99A49FBA-C36E-41FA-9620-2F9C5D1AA6C1}"/>
          </ac:spMkLst>
        </pc:spChg>
        <pc:picChg chg="add del mod">
          <ac:chgData name="Florida Energy Workforce Consortium" userId="58ed847efce4e873" providerId="LiveId" clId="{8F105DC8-F98D-4033-AAE9-1F732EE85875}" dt="2021-02-24T00:13:23.285" v="1056" actId="21"/>
          <ac:picMkLst>
            <pc:docMk/>
            <pc:sldMk cId="4072848756" sldId="281"/>
            <ac:picMk id="3" creationId="{CBE5EC9C-1EDF-4E96-9DA1-568F73EA5414}"/>
          </ac:picMkLst>
        </pc:picChg>
      </pc:sldChg>
      <pc:sldChg chg="addSp delSp modSp mod setBg modAnim delDesignElem">
        <pc:chgData name="Florida Energy Workforce Consortium" userId="58ed847efce4e873" providerId="LiveId" clId="{8F105DC8-F98D-4033-AAE9-1F732EE85875}" dt="2021-03-16T19:30:24.883" v="10583"/>
        <pc:sldMkLst>
          <pc:docMk/>
          <pc:sldMk cId="3382040004" sldId="282"/>
        </pc:sldMkLst>
        <pc:spChg chg="mod">
          <ac:chgData name="Florida Energy Workforce Consortium" userId="58ed847efce4e873" providerId="LiveId" clId="{8F105DC8-F98D-4033-AAE9-1F732EE85875}" dt="2021-03-15T19:43:32.611" v="9863" actId="255"/>
          <ac:spMkLst>
            <pc:docMk/>
            <pc:sldMk cId="3382040004" sldId="282"/>
            <ac:spMk id="2" creationId="{D45DD84F-08D8-4339-913C-D5F35B3A6100}"/>
          </ac:spMkLst>
        </pc:spChg>
        <pc:spChg chg="mod">
          <ac:chgData name="Florida Energy Workforce Consortium" userId="58ed847efce4e873" providerId="LiveId" clId="{8F105DC8-F98D-4033-AAE9-1F732EE85875}" dt="2021-02-26T23:15:08.232" v="5441" actId="14100"/>
          <ac:spMkLst>
            <pc:docMk/>
            <pc:sldMk cId="3382040004" sldId="282"/>
            <ac:spMk id="3" creationId="{D7330F42-6ACC-48B0-9CC2-9706187A3FE4}"/>
          </ac:spMkLst>
        </pc:spChg>
        <pc:spChg chg="add del mod ord">
          <ac:chgData name="Florida Energy Workforce Consortium" userId="58ed847efce4e873" providerId="LiveId" clId="{8F105DC8-F98D-4033-AAE9-1F732EE85875}" dt="2021-02-26T23:15:43.518" v="5449" actId="478"/>
          <ac:spMkLst>
            <pc:docMk/>
            <pc:sldMk cId="3382040004" sldId="282"/>
            <ac:spMk id="8" creationId="{1EBB3789-87AC-4C45-A66E-C1585D7905DA}"/>
          </ac:spMkLst>
        </pc:spChg>
        <pc:spChg chg="add del mod ord">
          <ac:chgData name="Florida Energy Workforce Consortium" userId="58ed847efce4e873" providerId="LiveId" clId="{8F105DC8-F98D-4033-AAE9-1F732EE85875}" dt="2021-02-26T23:15:44.236" v="5450" actId="478"/>
          <ac:spMkLst>
            <pc:docMk/>
            <pc:sldMk cId="3382040004" sldId="282"/>
            <ac:spMk id="9" creationId="{CF823705-4F39-4BC0-97CE-2BFD15DF8CC4}"/>
          </ac:spMkLst>
        </pc:spChg>
        <pc:spChg chg="add del mod ord">
          <ac:chgData name="Florida Energy Workforce Consortium" userId="58ed847efce4e873" providerId="LiveId" clId="{8F105DC8-F98D-4033-AAE9-1F732EE85875}" dt="2021-02-26T23:15:42.135" v="5448" actId="478"/>
          <ac:spMkLst>
            <pc:docMk/>
            <pc:sldMk cId="3382040004" sldId="282"/>
            <ac:spMk id="10" creationId="{7152C4D9-1FCE-4FE8-B9DA-17A07C307B68}"/>
          </ac:spMkLst>
        </pc:spChg>
        <pc:spChg chg="add del mod ord">
          <ac:chgData name="Florida Energy Workforce Consortium" userId="58ed847efce4e873" providerId="LiveId" clId="{8F105DC8-F98D-4033-AAE9-1F732EE85875}" dt="2021-02-26T23:15:45.151" v="5451" actId="478"/>
          <ac:spMkLst>
            <pc:docMk/>
            <pc:sldMk cId="3382040004" sldId="282"/>
            <ac:spMk id="11" creationId="{0B133C24-54AB-40C0-8528-DE84F9451AE7}"/>
          </ac:spMkLst>
        </pc:spChg>
        <pc:spChg chg="add mod ord">
          <ac:chgData name="Florida Energy Workforce Consortium" userId="58ed847efce4e873" providerId="LiveId" clId="{8F105DC8-F98D-4033-AAE9-1F732EE85875}" dt="2021-03-15T19:42:16.855" v="9854" actId="14100"/>
          <ac:spMkLst>
            <pc:docMk/>
            <pc:sldMk cId="3382040004" sldId="282"/>
            <ac:spMk id="14" creationId="{0EFA0666-77FD-4D44-AA91-F8E38B77C1FF}"/>
          </ac:spMkLst>
        </pc:spChg>
        <pc:spChg chg="add del mod ord">
          <ac:chgData name="Florida Energy Workforce Consortium" userId="58ed847efce4e873" providerId="LiveId" clId="{8F105DC8-F98D-4033-AAE9-1F732EE85875}" dt="2021-02-26T23:16:39.791" v="5471" actId="478"/>
          <ac:spMkLst>
            <pc:docMk/>
            <pc:sldMk cId="3382040004" sldId="282"/>
            <ac:spMk id="14" creationId="{6A9AC068-9B17-474A-946D-36ABED40F5CB}"/>
          </ac:spMkLst>
        </pc:spChg>
        <pc:spChg chg="add mod ord">
          <ac:chgData name="Florida Energy Workforce Consortium" userId="58ed847efce4e873" providerId="LiveId" clId="{8F105DC8-F98D-4033-AAE9-1F732EE85875}" dt="2021-02-26T23:20:04.708" v="5519" actId="1076"/>
          <ac:spMkLst>
            <pc:docMk/>
            <pc:sldMk cId="3382040004" sldId="282"/>
            <ac:spMk id="15" creationId="{50DDB0A6-5142-4FC9-856B-BDCC90B80600}"/>
          </ac:spMkLst>
        </pc:spChg>
        <pc:spChg chg="add del mod ord">
          <ac:chgData name="Florida Energy Workforce Consortium" userId="58ed847efce4e873" providerId="LiveId" clId="{8F105DC8-F98D-4033-AAE9-1F732EE85875}" dt="2021-03-15T19:33:42.071" v="9751" actId="478"/>
          <ac:spMkLst>
            <pc:docMk/>
            <pc:sldMk cId="3382040004" sldId="282"/>
            <ac:spMk id="16" creationId="{DF25F6E3-C20A-498B-96DB-271B2A46F08A}"/>
          </ac:spMkLst>
        </pc:spChg>
        <pc:spChg chg="add mod ord">
          <ac:chgData name="Florida Energy Workforce Consortium" userId="58ed847efce4e873" providerId="LiveId" clId="{8F105DC8-F98D-4033-AAE9-1F732EE85875}" dt="2021-02-26T23:20:39.676" v="5524" actId="1076"/>
          <ac:spMkLst>
            <pc:docMk/>
            <pc:sldMk cId="3382040004" sldId="282"/>
            <ac:spMk id="17" creationId="{F56EA9E5-A0E5-42F1-AC3C-D6CB166CD8AF}"/>
          </ac:spMkLst>
        </pc:spChg>
        <pc:spChg chg="add mod ord">
          <ac:chgData name="Florida Energy Workforce Consortium" userId="58ed847efce4e873" providerId="LiveId" clId="{8F105DC8-F98D-4033-AAE9-1F732EE85875}" dt="2021-02-26T23:20:08.560" v="5521" actId="1076"/>
          <ac:spMkLst>
            <pc:docMk/>
            <pc:sldMk cId="3382040004" sldId="282"/>
            <ac:spMk id="18" creationId="{A986BE2D-BBBA-455E-AB1F-01D294CB2FC0}"/>
          </ac:spMkLst>
        </pc:spChg>
        <pc:spChg chg="add mod ord">
          <ac:chgData name="Florida Energy Workforce Consortium" userId="58ed847efce4e873" providerId="LiveId" clId="{8F105DC8-F98D-4033-AAE9-1F732EE85875}" dt="2021-02-26T23:20:43.143" v="5526" actId="1076"/>
          <ac:spMkLst>
            <pc:docMk/>
            <pc:sldMk cId="3382040004" sldId="282"/>
            <ac:spMk id="19" creationId="{4BADE51C-A93A-4C5D-92F5-2252FE5D2B27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4" creationId="{54A709FC-1ADC-45CD-856D-3B1A50C58388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5" creationId="{AE67272E-0E66-4396-9C0C-4E154CCE2052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6" creationId="{BFC6224A-7B8A-4699-99DC-A6C9CD6171C4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7" creationId="{59156A24-128C-4054-AAFF-F8CA5BA0E79C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8" creationId="{BCB8E572-32F0-4C78-B268-2702C859FDB6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39" creationId="{0611C424-EB44-492D-9C48-78BB0D5DC97F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40" creationId="{646E8F12-06B4-4D6B-866C-1743B253C8CE}"/>
          </ac:spMkLst>
        </pc:spChg>
        <pc:spChg chg="del">
          <ac:chgData name="Florida Energy Workforce Consortium" userId="58ed847efce4e873" providerId="LiveId" clId="{8F105DC8-F98D-4033-AAE9-1F732EE85875}" dt="2021-02-23T00:22:51.071" v="277"/>
          <ac:spMkLst>
            <pc:docMk/>
            <pc:sldMk cId="3382040004" sldId="282"/>
            <ac:spMk id="41" creationId="{3CC324B9-DFFF-42F1-8D81-AAD42554BDA0}"/>
          </ac:spMkLst>
        </pc:spChg>
        <pc:picChg chg="mod">
          <ac:chgData name="Florida Energy Workforce Consortium" userId="58ed847efce4e873" providerId="LiveId" clId="{8F105DC8-F98D-4033-AAE9-1F732EE85875}" dt="2021-02-26T23:20:41.588" v="5525" actId="1076"/>
          <ac:picMkLst>
            <pc:docMk/>
            <pc:sldMk cId="3382040004" sldId="282"/>
            <ac:picMk id="4" creationId="{E61C67F0-B220-49E0-BE29-EA9B7C083C7A}"/>
          </ac:picMkLst>
        </pc:picChg>
        <pc:picChg chg="mod">
          <ac:chgData name="Florida Energy Workforce Consortium" userId="58ed847efce4e873" providerId="LiveId" clId="{8F105DC8-F98D-4033-AAE9-1F732EE85875}" dt="2021-03-15T19:42:41.804" v="9859" actId="1076"/>
          <ac:picMkLst>
            <pc:docMk/>
            <pc:sldMk cId="3382040004" sldId="282"/>
            <ac:picMk id="5" creationId="{D4EBCE4A-2642-4615-8EBA-4CFFC8343502}"/>
          </ac:picMkLst>
        </pc:picChg>
        <pc:picChg chg="mod">
          <ac:chgData name="Florida Energy Workforce Consortium" userId="58ed847efce4e873" providerId="LiveId" clId="{8F105DC8-F98D-4033-AAE9-1F732EE85875}" dt="2021-02-26T23:20:12.101" v="5522" actId="1076"/>
          <ac:picMkLst>
            <pc:docMk/>
            <pc:sldMk cId="3382040004" sldId="282"/>
            <ac:picMk id="6" creationId="{9C381C9E-5A10-4E61-9E73-FC851EDCA341}"/>
          </ac:picMkLst>
        </pc:picChg>
        <pc:picChg chg="mod">
          <ac:chgData name="Florida Energy Workforce Consortium" userId="58ed847efce4e873" providerId="LiveId" clId="{8F105DC8-F98D-4033-AAE9-1F732EE85875}" dt="2021-02-26T23:20:47.594" v="5527" actId="1076"/>
          <ac:picMkLst>
            <pc:docMk/>
            <pc:sldMk cId="3382040004" sldId="282"/>
            <ac:picMk id="7" creationId="{46ECBE0A-EF9F-4CE8-83C0-B82D2AAA0AD9}"/>
          </ac:picMkLst>
        </pc:picChg>
        <pc:picChg chg="add mod ord">
          <ac:chgData name="Florida Energy Workforce Consortium" userId="58ed847efce4e873" providerId="LiveId" clId="{8F105DC8-F98D-4033-AAE9-1F732EE85875}" dt="2021-02-26T23:20:55.840" v="5528" actId="1076"/>
          <ac:picMkLst>
            <pc:docMk/>
            <pc:sldMk cId="3382040004" sldId="282"/>
            <ac:picMk id="13" creationId="{8381D50C-7769-40C7-9C6F-F4762D466C35}"/>
          </ac:picMkLst>
        </pc:picChg>
        <pc:picChg chg="add del mod">
          <ac:chgData name="Florida Energy Workforce Consortium" userId="58ed847efce4e873" providerId="LiveId" clId="{8F105DC8-F98D-4033-AAE9-1F732EE85875}" dt="2021-02-26T23:10:51.078" v="5408" actId="478"/>
          <ac:picMkLst>
            <pc:docMk/>
            <pc:sldMk cId="3382040004" sldId="282"/>
            <ac:picMk id="20" creationId="{345BB545-C520-48F0-A5E9-D077C6BA772C}"/>
          </ac:picMkLst>
        </pc:picChg>
      </pc:sldChg>
      <pc:sldChg chg="addSp delSp modSp add del mod ord">
        <pc:chgData name="Florida Energy Workforce Consortium" userId="58ed847efce4e873" providerId="LiveId" clId="{8F105DC8-F98D-4033-AAE9-1F732EE85875}" dt="2021-02-24T20:40:01.185" v="1769" actId="47"/>
        <pc:sldMkLst>
          <pc:docMk/>
          <pc:sldMk cId="2728288324" sldId="283"/>
        </pc:sldMkLst>
        <pc:spChg chg="del mod">
          <ac:chgData name="Florida Energy Workforce Consortium" userId="58ed847efce4e873" providerId="LiveId" clId="{8F105DC8-F98D-4033-AAE9-1F732EE85875}" dt="2021-02-23T23:51:44.001" v="860"/>
          <ac:spMkLst>
            <pc:docMk/>
            <pc:sldMk cId="2728288324" sldId="283"/>
            <ac:spMk id="5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3T23:52:42.130" v="892" actId="20577"/>
          <ac:spMkLst>
            <pc:docMk/>
            <pc:sldMk cId="2728288324" sldId="283"/>
            <ac:spMk id="13" creationId="{00000000-0000-0000-0000-000000000000}"/>
          </ac:spMkLst>
        </pc:spChg>
        <pc:spChg chg="mod">
          <ac:chgData name="Florida Energy Workforce Consortium" userId="58ed847efce4e873" providerId="LiveId" clId="{8F105DC8-F98D-4033-AAE9-1F732EE85875}" dt="2021-02-24T00:02:12.418" v="915" actId="20577"/>
          <ac:spMkLst>
            <pc:docMk/>
            <pc:sldMk cId="2728288324" sldId="283"/>
            <ac:spMk id="33" creationId="{00000000-0000-0000-0000-000000000000}"/>
          </ac:spMkLst>
        </pc:spChg>
        <pc:picChg chg="add mod">
          <ac:chgData name="Florida Energy Workforce Consortium" userId="58ed847efce4e873" providerId="LiveId" clId="{8F105DC8-F98D-4033-AAE9-1F732EE85875}" dt="2021-02-24T00:01:59.688" v="912"/>
          <ac:picMkLst>
            <pc:docMk/>
            <pc:sldMk cId="2728288324" sldId="283"/>
            <ac:picMk id="17" creationId="{85F7DB59-B8EA-44FE-A08A-37A855A572FB}"/>
          </ac:picMkLst>
        </pc:picChg>
      </pc:sldChg>
      <pc:sldChg chg="addSp delSp modSp new del mod ord setBg">
        <pc:chgData name="Florida Energy Workforce Consortium" userId="58ed847efce4e873" providerId="LiveId" clId="{8F105DC8-F98D-4033-AAE9-1F732EE85875}" dt="2021-02-23T00:36:20.069" v="362" actId="47"/>
        <pc:sldMkLst>
          <pc:docMk/>
          <pc:sldMk cId="1805934592" sldId="284"/>
        </pc:sldMkLst>
        <pc:spChg chg="add del mod">
          <ac:chgData name="Florida Energy Workforce Consortium" userId="58ed847efce4e873" providerId="LiveId" clId="{8F105DC8-F98D-4033-AAE9-1F732EE85875}" dt="2021-02-23T00:27:38.474" v="328" actId="478"/>
          <ac:spMkLst>
            <pc:docMk/>
            <pc:sldMk cId="1805934592" sldId="284"/>
            <ac:spMk id="8" creationId="{865A0A80-0209-4C28-96C0-53DD21F8DD5C}"/>
          </ac:spMkLst>
        </pc:spChg>
        <pc:picChg chg="add del mod">
          <ac:chgData name="Florida Energy Workforce Consortium" userId="58ed847efce4e873" providerId="LiveId" clId="{8F105DC8-F98D-4033-AAE9-1F732EE85875}" dt="2021-02-23T00:29:52.569" v="356" actId="478"/>
          <ac:picMkLst>
            <pc:docMk/>
            <pc:sldMk cId="1805934592" sldId="284"/>
            <ac:picMk id="3" creationId="{499F7CC9-E3F1-4DD8-97FF-31210DDB9188}"/>
          </ac:picMkLst>
        </pc:picChg>
        <pc:picChg chg="add del mod modCrop">
          <ac:chgData name="Florida Energy Workforce Consortium" userId="58ed847efce4e873" providerId="LiveId" clId="{8F105DC8-F98D-4033-AAE9-1F732EE85875}" dt="2021-02-23T00:29:54.200" v="357" actId="478"/>
          <ac:picMkLst>
            <pc:docMk/>
            <pc:sldMk cId="1805934592" sldId="284"/>
            <ac:picMk id="5" creationId="{22D69D37-7FF9-4C3D-8C6A-C045F6A779C7}"/>
          </ac:picMkLst>
        </pc:picChg>
        <pc:picChg chg="add del mod">
          <ac:chgData name="Florida Energy Workforce Consortium" userId="58ed847efce4e873" providerId="LiveId" clId="{8F105DC8-F98D-4033-AAE9-1F732EE85875}" dt="2021-02-23T00:29:55.816" v="358" actId="478"/>
          <ac:picMkLst>
            <pc:docMk/>
            <pc:sldMk cId="1805934592" sldId="284"/>
            <ac:picMk id="7" creationId="{636FD6A7-E110-4A4F-8D2D-4F8F1D34C3D4}"/>
          </ac:picMkLst>
        </pc:picChg>
      </pc:sldChg>
      <pc:sldChg chg="add del ord">
        <pc:chgData name="Florida Energy Workforce Consortium" userId="58ed847efce4e873" providerId="LiveId" clId="{8F105DC8-F98D-4033-AAE9-1F732EE85875}" dt="2021-03-09T21:44:02.752" v="6395" actId="47"/>
        <pc:sldMkLst>
          <pc:docMk/>
          <pc:sldMk cId="6023899" sldId="285"/>
        </pc:sldMkLst>
      </pc:sldChg>
      <pc:sldChg chg="new del setBg">
        <pc:chgData name="Florida Energy Workforce Consortium" userId="58ed847efce4e873" providerId="LiveId" clId="{8F105DC8-F98D-4033-AAE9-1F732EE85875}" dt="2021-02-24T00:21:14.111" v="1218" actId="47"/>
        <pc:sldMkLst>
          <pc:docMk/>
          <pc:sldMk cId="3636090902" sldId="286"/>
        </pc:sldMkLst>
      </pc:sldChg>
      <pc:sldChg chg="new del">
        <pc:chgData name="Florida Energy Workforce Consortium" userId="58ed847efce4e873" providerId="LiveId" clId="{8F105DC8-F98D-4033-AAE9-1F732EE85875}" dt="2021-02-24T00:21:15.571" v="1219" actId="47"/>
        <pc:sldMkLst>
          <pc:docMk/>
          <pc:sldMk cId="54891610" sldId="287"/>
        </pc:sldMkLst>
      </pc:sldChg>
      <pc:sldChg chg="modSp add del mod">
        <pc:chgData name="Florida Energy Workforce Consortium" userId="58ed847efce4e873" providerId="LiveId" clId="{8F105DC8-F98D-4033-AAE9-1F732EE85875}" dt="2021-02-25T23:23:34.283" v="4404" actId="47"/>
        <pc:sldMkLst>
          <pc:docMk/>
          <pc:sldMk cId="410062166" sldId="288"/>
        </pc:sldMkLst>
        <pc:spChg chg="mod">
          <ac:chgData name="Florida Energy Workforce Consortium" userId="58ed847efce4e873" providerId="LiveId" clId="{8F105DC8-F98D-4033-AAE9-1F732EE85875}" dt="2021-02-24T00:21:23.614" v="1233" actId="20577"/>
          <ac:spMkLst>
            <pc:docMk/>
            <pc:sldMk cId="410062166" sldId="288"/>
            <ac:spMk id="2" creationId="{00CA4245-1F0B-4756-92CF-31448C945071}"/>
          </ac:spMkLst>
        </pc:spChg>
      </pc:sldChg>
      <pc:sldChg chg="modSp add del mod">
        <pc:chgData name="Florida Energy Workforce Consortium" userId="58ed847efce4e873" providerId="LiveId" clId="{8F105DC8-F98D-4033-AAE9-1F732EE85875}" dt="2021-02-25T23:23:35.308" v="4405" actId="47"/>
        <pc:sldMkLst>
          <pc:docMk/>
          <pc:sldMk cId="1188309500" sldId="289"/>
        </pc:sldMkLst>
        <pc:spChg chg="mod">
          <ac:chgData name="Florida Energy Workforce Consortium" userId="58ed847efce4e873" providerId="LiveId" clId="{8F105DC8-F98D-4033-AAE9-1F732EE85875}" dt="2021-02-24T00:21:30.632" v="1248" actId="20577"/>
          <ac:spMkLst>
            <pc:docMk/>
            <pc:sldMk cId="1188309500" sldId="289"/>
            <ac:spMk id="2" creationId="{00CA4245-1F0B-4756-92CF-31448C945071}"/>
          </ac:spMkLst>
        </pc:spChg>
      </pc:sldChg>
      <pc:sldMasterChg chg="modSldLayout">
        <pc:chgData name="Florida Energy Workforce Consortium" userId="58ed847efce4e873" providerId="LiveId" clId="{8F105DC8-F98D-4033-AAE9-1F732EE85875}" dt="2021-02-23T00:22:36.363" v="274"/>
        <pc:sldMasterMkLst>
          <pc:docMk/>
          <pc:sldMasterMk cId="3361297572" sldId="2147483771"/>
        </pc:sldMasterMkLst>
        <pc:sldLayoutChg chg="setBg">
          <pc:chgData name="Florida Energy Workforce Consortium" userId="58ed847efce4e873" providerId="LiveId" clId="{8F105DC8-F98D-4033-AAE9-1F732EE85875}" dt="2021-02-23T00:22:36.363" v="274"/>
          <pc:sldLayoutMkLst>
            <pc:docMk/>
            <pc:sldMasterMk cId="3361297572" sldId="2147483771"/>
            <pc:sldLayoutMk cId="2233908297" sldId="2147483773"/>
          </pc:sldLayoutMkLst>
        </pc:sldLayoutChg>
      </pc:sldMasterChg>
      <pc:sldMasterChg chg="delSldLayout">
        <pc:chgData name="Florida Energy Workforce Consortium" userId="58ed847efce4e873" providerId="LiveId" clId="{8F105DC8-F98D-4033-AAE9-1F732EE85875}" dt="2021-02-23T23:16:34.348" v="570" actId="47"/>
        <pc:sldMasterMkLst>
          <pc:docMk/>
          <pc:sldMasterMk cId="1911870214" sldId="2147483798"/>
        </pc:sldMasterMkLst>
        <pc:sldLayoutChg chg="del">
          <pc:chgData name="Florida Energy Workforce Consortium" userId="58ed847efce4e873" providerId="LiveId" clId="{8F105DC8-F98D-4033-AAE9-1F732EE85875}" dt="2021-02-23T23:16:34.348" v="570" actId="47"/>
          <pc:sldLayoutMkLst>
            <pc:docMk/>
            <pc:sldMasterMk cId="1911870214" sldId="2147483798"/>
            <pc:sldLayoutMk cId="2599625504" sldId="21474838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35F6-6284-4202-92E7-1B98887BEFA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C55CE-1979-40C9-856A-D5582740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A9DF9-E9DD-4CFD-B89B-0826A00DE4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3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54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21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9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CCE6F-F378-4FBC-8C48-A6AEC69AB859}"/>
              </a:ext>
            </a:extLst>
          </p:cNvPr>
          <p:cNvSpPr/>
          <p:nvPr userDrawn="1"/>
        </p:nvSpPr>
        <p:spPr>
          <a:xfrm>
            <a:off x="0" y="0"/>
            <a:ext cx="2152650" cy="6858000"/>
          </a:xfrm>
          <a:prstGeom prst="rect">
            <a:avLst/>
          </a:prstGeom>
          <a:solidFill>
            <a:srgbClr val="A6D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373068-A1F6-40D4-87DA-090216F61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606B-4FA4-4BC2-BB1D-0882F5242F5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E71416-40F3-4985-B37D-1E23F038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3YidlR_UOuE?feature=oembe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ugz6Zql6eqg?feature=oembed" TargetMode="External"/><Relationship Id="rId6" Type="http://schemas.openxmlformats.org/officeDocument/2006/relationships/hyperlink" Target="https://www.rasmussen.edu/degrees/technology/blog/qualities-of-cyber-security-professionals/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H3kIfqDCY14?feature=oembe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hyperlink" Target="http://www.getintoenergy.com/locator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intoenergyflorida.com/" TargetMode="External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dMujpFKmWxY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NI9R7V7Or5I?feature=oembed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nuEJ_4JV0Pg?feature=oembed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D0C17-CA8A-456E-8A3C-7DA977CEB6AE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96CF28-417A-4B3C-BCCB-2C63D34CF157}"/>
              </a:ext>
            </a:extLst>
          </p:cNvPr>
          <p:cNvSpPr txBox="1">
            <a:spLocks/>
          </p:cNvSpPr>
          <p:nvPr/>
        </p:nvSpPr>
        <p:spPr>
          <a:xfrm>
            <a:off x="671066" y="163872"/>
            <a:ext cx="7801868" cy="722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latin typeface="Georgia" panose="02040502050405020303" pitchFamily="18" charset="0"/>
              </a:rPr>
              <a:t>Looking for an exciting career?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496465-CC9A-4460-9A6D-B42390F1F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" y="5792241"/>
            <a:ext cx="2152650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C9A0C-1F52-46A3-AB47-8FC3809DA31D}"/>
              </a:ext>
            </a:extLst>
          </p:cNvPr>
          <p:cNvSpPr txBox="1"/>
          <p:nvPr/>
        </p:nvSpPr>
        <p:spPr>
          <a:xfrm>
            <a:off x="2971558" y="2858355"/>
            <a:ext cx="32008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n>
                  <a:solidFill>
                    <a:srgbClr val="FFC000"/>
                  </a:solidFill>
                </a:ln>
                <a:solidFill>
                  <a:srgbClr val="F5400F"/>
                </a:solidFill>
                <a:latin typeface="Georgia" panose="02040502050405020303" pitchFamily="18" charset="0"/>
              </a:rPr>
              <a:t>Get into </a:t>
            </a:r>
          </a:p>
          <a:p>
            <a:pPr algn="ctr"/>
            <a:r>
              <a:rPr lang="en-US" sz="5500" b="1" dirty="0">
                <a:ln>
                  <a:solidFill>
                    <a:srgbClr val="FFC000"/>
                  </a:solidFill>
                </a:ln>
                <a:solidFill>
                  <a:srgbClr val="F5400F"/>
                </a:solidFill>
                <a:latin typeface="Georgia" panose="02040502050405020303" pitchFamily="18" charset="0"/>
              </a:rPr>
              <a:t>Energy! </a:t>
            </a:r>
          </a:p>
        </p:txBody>
      </p:sp>
      <p:pic>
        <p:nvPicPr>
          <p:cNvPr id="16" name="Picture 15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5361A6FB-7B2A-4443-9DA8-BA45EF49D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55" y="4778153"/>
            <a:ext cx="2916689" cy="19454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69BFAE-6106-41BE-AD10-BD19340F49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279" y="3528607"/>
            <a:ext cx="1914481" cy="28717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B8A171-BE10-40F0-93F3-0C2339AA4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857" y="1208321"/>
            <a:ext cx="2757145" cy="1839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E34F797-CBB9-428D-8B71-6C71887560E2}"/>
              </a:ext>
            </a:extLst>
          </p:cNvPr>
          <p:cNvSpPr/>
          <p:nvPr/>
        </p:nvSpPr>
        <p:spPr>
          <a:xfrm>
            <a:off x="7567749" y="1626478"/>
            <a:ext cx="52251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sky, outdoor, rope, pole&#10;&#10;Description automatically generated">
            <a:extLst>
              <a:ext uri="{FF2B5EF4-FFF2-40B4-BE49-F238E27FC236}">
                <a16:creationId xmlns:a16="http://schemas.microsoft.com/office/drawing/2014/main" id="{65BB8CF8-129F-4009-BA39-FFF2561A0D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54" y="1107118"/>
            <a:ext cx="2757145" cy="1838097"/>
          </a:xfrm>
          <a:prstGeom prst="rect">
            <a:avLst/>
          </a:prstGeom>
          <a:ln w="69850">
            <a:solidFill>
              <a:schemeClr val="tx1"/>
            </a:solidFill>
          </a:ln>
        </p:spPr>
      </p:pic>
      <p:pic>
        <p:nvPicPr>
          <p:cNvPr id="4" name="Picture 3" descr="A person wearing a hard hat&#10;&#10;Description automatically generated with low confidence">
            <a:extLst>
              <a:ext uri="{FF2B5EF4-FFF2-40B4-BE49-F238E27FC236}">
                <a16:creationId xmlns:a16="http://schemas.microsoft.com/office/drawing/2014/main" id="{AD30A13F-43A6-4CE5-97A9-E26181DC2D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5" y="3115640"/>
            <a:ext cx="2036419" cy="2626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7A4E69-044C-4676-823B-D50FEC4631D7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CDF0CF-BEC5-404D-90E5-BBA3F5BBFA98}"/>
              </a:ext>
            </a:extLst>
          </p:cNvPr>
          <p:cNvSpPr/>
          <p:nvPr/>
        </p:nvSpPr>
        <p:spPr>
          <a:xfrm rot="16200000">
            <a:off x="-551409" y="2211711"/>
            <a:ext cx="4774771" cy="2523552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1DCB-3F9A-4A48-985C-6469EAE54558}"/>
              </a:ext>
            </a:extLst>
          </p:cNvPr>
          <p:cNvSpPr txBox="1"/>
          <p:nvPr/>
        </p:nvSpPr>
        <p:spPr>
          <a:xfrm>
            <a:off x="671066" y="277825"/>
            <a:ext cx="78018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eorgia" panose="02040502050405020303" pitchFamily="18" charset="0"/>
              </a:rPr>
              <a:t>Engineering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1DD617-0BDD-43C4-BC82-346916F38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5" name="Online Media 4" title="Disney Engineering: Role Spotlight | Reedy Creek Energy Services">
            <a:hlinkClick r:id="" action="ppaction://media"/>
            <a:extLst>
              <a:ext uri="{FF2B5EF4-FFF2-40B4-BE49-F238E27FC236}">
                <a16:creationId xmlns:a16="http://schemas.microsoft.com/office/drawing/2014/main" id="{B38099B9-F901-4FC7-B4EB-4A12FBB8E8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75829" y="3263194"/>
            <a:ext cx="5462306" cy="33169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6B14D-A3E1-471E-A54F-43334CBF66F7}"/>
              </a:ext>
            </a:extLst>
          </p:cNvPr>
          <p:cNvSpPr txBox="1"/>
          <p:nvPr/>
        </p:nvSpPr>
        <p:spPr>
          <a:xfrm>
            <a:off x="759650" y="1216806"/>
            <a:ext cx="215265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Georgia" panose="02040502050405020303" pitchFamily="18" charset="0"/>
              </a:rPr>
              <a:t>What type of </a:t>
            </a:r>
          </a:p>
          <a:p>
            <a:pPr algn="ctr"/>
            <a:r>
              <a:rPr lang="en-US" sz="1700" b="1" dirty="0">
                <a:latin typeface="Georgia" panose="02040502050405020303" pitchFamily="18" charset="0"/>
              </a:rPr>
              <a:t>engineer could </a:t>
            </a:r>
          </a:p>
          <a:p>
            <a:pPr algn="ctr"/>
            <a:r>
              <a:rPr lang="en-US" sz="1700" b="1" u="sng" dirty="0">
                <a:latin typeface="Georgia" panose="02040502050405020303" pitchFamily="18" charset="0"/>
              </a:rPr>
              <a:t>YOU</a:t>
            </a:r>
            <a:r>
              <a:rPr lang="en-US" sz="1700" b="1" dirty="0">
                <a:latin typeface="Georgia" panose="02040502050405020303" pitchFamily="18" charset="0"/>
              </a:rPr>
              <a:t> be?</a:t>
            </a:r>
          </a:p>
          <a:p>
            <a:pPr algn="ctr"/>
            <a:endParaRPr lang="en-US" sz="1700" b="1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Chemical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Civil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Computer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Electrical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Environmental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Industrial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Mechanical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Mechatronic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Nuclear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Petroleum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b="1" dirty="0">
                <a:latin typeface="Georgia" panose="02040502050405020303" pitchFamily="18" charset="0"/>
              </a:rPr>
              <a:t>Software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anose="02040502050405020303" pitchFamily="18" charset="0"/>
              </a:rPr>
              <a:t>…and more!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43977D1-008C-4AE7-A8E6-0C0A0EF0FB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91" y="1307174"/>
            <a:ext cx="4920343" cy="18355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2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2ED0CA-E1A8-42CB-B2A5-6C831C438E13}"/>
              </a:ext>
            </a:extLst>
          </p:cNvPr>
          <p:cNvSpPr/>
          <p:nvPr/>
        </p:nvSpPr>
        <p:spPr>
          <a:xfrm>
            <a:off x="620021" y="180366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B3DE706A-9CEF-4A02-8BD0-1C6B0DDA1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" y="1061589"/>
            <a:ext cx="3970250" cy="2233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243D10-C6E0-431A-8EC3-210381861E11}"/>
              </a:ext>
            </a:extLst>
          </p:cNvPr>
          <p:cNvSpPr txBox="1"/>
          <p:nvPr/>
        </p:nvSpPr>
        <p:spPr>
          <a:xfrm>
            <a:off x="620021" y="252949"/>
            <a:ext cx="78018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eorgia" panose="02040502050405020303" pitchFamily="18" charset="0"/>
              </a:rPr>
              <a:t>Cyber Security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1F6634-9479-40B8-B555-65C7298D9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5" name="Online Media 4" title="Cybersecurity for Energy Utilities - Why it Matters">
            <a:hlinkClick r:id="" action="ppaction://media"/>
            <a:extLst>
              <a:ext uri="{FF2B5EF4-FFF2-40B4-BE49-F238E27FC236}">
                <a16:creationId xmlns:a16="http://schemas.microsoft.com/office/drawing/2014/main" id="{604FA934-3564-432A-920E-B0B23695E3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09705" y="3365841"/>
            <a:ext cx="5304175" cy="29968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B78A04-067D-4699-A305-BCA26F7A8F4F}"/>
              </a:ext>
            </a:extLst>
          </p:cNvPr>
          <p:cNvSpPr/>
          <p:nvPr/>
        </p:nvSpPr>
        <p:spPr>
          <a:xfrm>
            <a:off x="4398802" y="1063170"/>
            <a:ext cx="4515078" cy="2209076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F3886-00BF-4DE7-8421-BC1E849563FB}"/>
              </a:ext>
            </a:extLst>
          </p:cNvPr>
          <p:cNvSpPr txBox="1"/>
          <p:nvPr/>
        </p:nvSpPr>
        <p:spPr>
          <a:xfrm>
            <a:off x="4520955" y="1063170"/>
            <a:ext cx="44239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Georgia" panose="02040502050405020303" pitchFamily="18" charset="0"/>
              </a:rPr>
              <a:t>Traits for success in a cyber security career*</a:t>
            </a:r>
            <a:br>
              <a:rPr lang="en-US" sz="1500" b="1" u="sng" dirty="0">
                <a:latin typeface="Georgia" panose="02040502050405020303" pitchFamily="18" charset="0"/>
              </a:rPr>
            </a:br>
            <a:endParaRPr lang="en-US" sz="1500" b="1" u="sng" dirty="0">
              <a:latin typeface="Georgia" panose="02040502050405020303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1400" b="1" dirty="0">
                <a:latin typeface="Georgia" panose="02040502050405020303" pitchFamily="18" charset="0"/>
              </a:rPr>
              <a:t>An eye for detail: </a:t>
            </a:r>
            <a:r>
              <a:rPr lang="en-US" sz="1400" dirty="0">
                <a:latin typeface="Georgia" panose="02040502050405020303" pitchFamily="18" charset="0"/>
              </a:rPr>
              <a:t>You will be looking closely for threats, loopholes &amp; vulnerabilities</a:t>
            </a:r>
            <a:br>
              <a:rPr lang="en-US" sz="1400" dirty="0">
                <a:latin typeface="Georgia" panose="02040502050405020303" pitchFamily="18" charset="0"/>
              </a:rPr>
            </a:br>
            <a:endParaRPr lang="en-US" sz="1400" dirty="0">
              <a:latin typeface="Georgia" panose="02040502050405020303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1400" b="1" dirty="0">
                <a:latin typeface="Georgia" panose="02040502050405020303" pitchFamily="18" charset="0"/>
              </a:rPr>
              <a:t>Good listener: </a:t>
            </a:r>
            <a:r>
              <a:rPr lang="en-US" sz="1400" dirty="0">
                <a:latin typeface="Georgia" panose="02040502050405020303" pitchFamily="18" charset="0"/>
              </a:rPr>
              <a:t>You will be invaluable to your employer or clients if you engage this trait </a:t>
            </a:r>
            <a:br>
              <a:rPr lang="en-US" sz="1400" dirty="0">
                <a:latin typeface="Georgia" panose="02040502050405020303" pitchFamily="18" charset="0"/>
              </a:rPr>
            </a:br>
            <a:endParaRPr lang="en-US" sz="1400" dirty="0">
              <a:latin typeface="Georgia" panose="02040502050405020303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1400" b="1" dirty="0">
                <a:latin typeface="Georgia" panose="02040502050405020303" pitchFamily="18" charset="0"/>
              </a:rPr>
              <a:t>A hunger to learn: </a:t>
            </a:r>
            <a:br>
              <a:rPr lang="en-US" sz="1400" b="1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Technology is constantly changing!</a:t>
            </a:r>
            <a:br>
              <a:rPr lang="en-US" sz="1200" dirty="0">
                <a:latin typeface="Georgia" panose="02040502050405020303" pitchFamily="18" charset="0"/>
              </a:rPr>
            </a:b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37520D-3536-43DC-8321-7CBD515087BE}"/>
              </a:ext>
            </a:extLst>
          </p:cNvPr>
          <p:cNvSpPr/>
          <p:nvPr/>
        </p:nvSpPr>
        <p:spPr>
          <a:xfrm>
            <a:off x="150224" y="3429001"/>
            <a:ext cx="3309257" cy="2438400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74BFD-1D5B-4764-9A70-58CA63CD2316}"/>
              </a:ext>
            </a:extLst>
          </p:cNvPr>
          <p:cNvSpPr txBox="1"/>
          <p:nvPr/>
        </p:nvSpPr>
        <p:spPr>
          <a:xfrm>
            <a:off x="112397" y="3428999"/>
            <a:ext cx="338490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latin typeface="Georgia" panose="020405020504050203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300" b="1" dirty="0">
                <a:latin typeface="Georgia" panose="02040502050405020303" pitchFamily="18" charset="0"/>
              </a:rPr>
              <a:t>Ethical standards: </a:t>
            </a:r>
            <a:r>
              <a:rPr lang="en-US" sz="1300" dirty="0">
                <a:latin typeface="Georgia" panose="02040502050405020303" pitchFamily="18" charset="0"/>
              </a:rPr>
              <a:t>You will be the gatekeepers for sensitive and valuable information</a:t>
            </a:r>
            <a:br>
              <a:rPr lang="en-US" sz="1300" dirty="0">
                <a:latin typeface="Georgia" panose="02040502050405020303" pitchFamily="18" charset="0"/>
              </a:rPr>
            </a:br>
            <a:endParaRPr lang="en-US" sz="1300" dirty="0">
              <a:latin typeface="Georgia" panose="020405020504050203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300" b="1" dirty="0">
                <a:latin typeface="Georgia" panose="02040502050405020303" pitchFamily="18" charset="0"/>
              </a:rPr>
              <a:t>Passionate for this field &amp; industry: </a:t>
            </a:r>
            <a:r>
              <a:rPr lang="en-US" sz="1300" dirty="0">
                <a:latin typeface="Georgia" panose="02040502050405020303" pitchFamily="18" charset="0"/>
              </a:rPr>
              <a:t>Having a passion will keep you motivated to keep learning</a:t>
            </a:r>
            <a:br>
              <a:rPr lang="en-US" sz="1300" dirty="0">
                <a:latin typeface="Georgia" panose="02040502050405020303" pitchFamily="18" charset="0"/>
              </a:rPr>
            </a:br>
            <a:endParaRPr lang="en-US" sz="1300" dirty="0">
              <a:latin typeface="Georgia" panose="020405020504050203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300" b="1" dirty="0">
                <a:latin typeface="Georgia" panose="02040502050405020303" pitchFamily="18" charset="0"/>
              </a:rPr>
              <a:t>Know it’s not always obvious: </a:t>
            </a:r>
            <a:br>
              <a:rPr lang="en-US" sz="1300" b="1" dirty="0">
                <a:latin typeface="Georgia" panose="02040502050405020303" pitchFamily="18" charset="0"/>
              </a:rPr>
            </a:br>
            <a:r>
              <a:rPr lang="en-US" sz="1300" dirty="0">
                <a:latin typeface="Georgia" panose="02040502050405020303" pitchFamily="18" charset="0"/>
              </a:rPr>
              <a:t>Be willing to think outside the box</a:t>
            </a:r>
            <a:endParaRPr lang="en-US" sz="1300" b="1" dirty="0">
              <a:latin typeface="Georgia" panose="020405020504050203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4FFF7-3FDB-45EC-ACB3-DCA654F3E54C}"/>
              </a:ext>
            </a:extLst>
          </p:cNvPr>
          <p:cNvSpPr txBox="1"/>
          <p:nvPr/>
        </p:nvSpPr>
        <p:spPr>
          <a:xfrm>
            <a:off x="2492989" y="6547080"/>
            <a:ext cx="6786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Georgia" panose="02040502050405020303" pitchFamily="18" charset="0"/>
              </a:rPr>
              <a:t>*Adapted from: </a:t>
            </a:r>
            <a:r>
              <a:rPr lang="en-US" sz="800" b="1" dirty="0">
                <a:latin typeface="Georgia" panose="02040502050405020303" pitchFamily="18" charset="0"/>
                <a:hlinkClick r:id="rId6"/>
              </a:rPr>
              <a:t>https://www.rasmussen.edu/degrees/technology/blog/qualities-of-cyber-security-professionals/</a:t>
            </a:r>
            <a:r>
              <a:rPr lang="en-US" sz="800" b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0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197B3B-7A7D-44DE-AAC2-F3AA574B9539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A4245-1F0B-4756-92CF-31448C945071}"/>
              </a:ext>
            </a:extLst>
          </p:cNvPr>
          <p:cNvSpPr txBox="1"/>
          <p:nvPr/>
        </p:nvSpPr>
        <p:spPr>
          <a:xfrm>
            <a:off x="671066" y="308614"/>
            <a:ext cx="78018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eorgia" panose="02040502050405020303" pitchFamily="18" charset="0"/>
              </a:rPr>
              <a:t>IT/Networking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6B5ECD-CD57-4833-A7E9-4CB2824846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6" name="Picture 5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2F3A7410-94F3-4A53-BE9C-47AC3BC008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794" y="3951440"/>
            <a:ext cx="3696157" cy="2673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Online Media 6" title="Network and Computer Systems Administrator Career Video">
            <a:hlinkClick r:id="" action="ppaction://media"/>
            <a:extLst>
              <a:ext uri="{FF2B5EF4-FFF2-40B4-BE49-F238E27FC236}">
                <a16:creationId xmlns:a16="http://schemas.microsoft.com/office/drawing/2014/main" id="{FEB5490B-2CCC-40B4-A8FD-37D47B5EC8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1836" y="1252349"/>
            <a:ext cx="4541496" cy="2565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AE80C5-4FB7-4E7E-91CB-C788DA8E3D89}"/>
              </a:ext>
            </a:extLst>
          </p:cNvPr>
          <p:cNvSpPr/>
          <p:nvPr/>
        </p:nvSpPr>
        <p:spPr>
          <a:xfrm>
            <a:off x="4998720" y="1252349"/>
            <a:ext cx="3936275" cy="2565945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E28C1-F1EA-408F-A01D-FF83B2719EED}"/>
              </a:ext>
            </a:extLst>
          </p:cNvPr>
          <p:cNvSpPr txBox="1"/>
          <p:nvPr/>
        </p:nvSpPr>
        <p:spPr>
          <a:xfrm>
            <a:off x="5067844" y="1312660"/>
            <a:ext cx="39362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>
                <a:latin typeface="Georgia" panose="02040502050405020303" pitchFamily="18" charset="0"/>
              </a:rPr>
              <a:t>Key skills required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eorgia" panose="02040502050405020303" pitchFamily="18" charset="0"/>
              </a:rPr>
              <a:t>Analyze, test, design &amp; evaluate network systems (Internet &amp; intranet)</a:t>
            </a:r>
            <a:br>
              <a:rPr lang="en-US" sz="1400" dirty="0">
                <a:latin typeface="Georgia" panose="02040502050405020303" pitchFamily="18" charset="0"/>
              </a:rPr>
            </a:br>
            <a:endParaRPr lang="en-US" sz="1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eorgia" panose="02040502050405020303" pitchFamily="18" charset="0"/>
              </a:rPr>
              <a:t>Research &amp; recommend network communications hardware and software</a:t>
            </a:r>
            <a:br>
              <a:rPr lang="en-US" sz="1400" dirty="0">
                <a:latin typeface="Georgia" panose="02040502050405020303" pitchFamily="18" charset="0"/>
              </a:rPr>
            </a:br>
            <a:endParaRPr lang="en-US" sz="1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eorgia" panose="02040502050405020303" pitchFamily="18" charset="0"/>
              </a:rPr>
              <a:t>Provide server maintenance, problem diagnosis &amp; assistance, account set up, equipment upgrades, training &amp; troubleshooting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>
              <a:latin typeface="Georgia" panose="02040502050405020303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5A8898-36D9-432B-B23A-9579A2DED410}"/>
              </a:ext>
            </a:extLst>
          </p:cNvPr>
          <p:cNvSpPr/>
          <p:nvPr/>
        </p:nvSpPr>
        <p:spPr>
          <a:xfrm>
            <a:off x="341837" y="3916537"/>
            <a:ext cx="4541495" cy="1950863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51590-E78D-4DDB-AD13-45A783AA9EF4}"/>
              </a:ext>
            </a:extLst>
          </p:cNvPr>
          <p:cNvSpPr txBox="1"/>
          <p:nvPr/>
        </p:nvSpPr>
        <p:spPr>
          <a:xfrm>
            <a:off x="402163" y="3916537"/>
            <a:ext cx="45745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Georgia" panose="02040502050405020303" pitchFamily="18" charset="0"/>
              </a:rPr>
              <a:t>Preferred 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Georgia" panose="02040502050405020303" pitchFamily="18" charset="0"/>
              </a:rPr>
              <a:t>Gain an associate’s or bachelor’s degree in computer science, information science, or management information systems</a:t>
            </a:r>
            <a:br>
              <a:rPr lang="en-US" sz="1300" dirty="0">
                <a:latin typeface="Georgia" panose="02040502050405020303" pitchFamily="18" charset="0"/>
              </a:rPr>
            </a:br>
            <a:endParaRPr lang="en-US" sz="13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Georgia" panose="02040502050405020303" pitchFamily="18" charset="0"/>
              </a:rPr>
              <a:t>Stay current on new software, compatibility issues, etc. </a:t>
            </a:r>
            <a:br>
              <a:rPr lang="en-US" sz="1300" dirty="0">
                <a:latin typeface="Georgia" panose="02040502050405020303" pitchFamily="18" charset="0"/>
              </a:rPr>
            </a:br>
            <a:endParaRPr lang="en-US" sz="13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Georgia" panose="02040502050405020303" pitchFamily="18" charset="0"/>
              </a:rPr>
              <a:t>Earn additional certifications in various software programs (i.e. Microsoft and Adobe)</a:t>
            </a:r>
          </a:p>
        </p:txBody>
      </p:sp>
    </p:spTree>
    <p:extLst>
      <p:ext uri="{BB962C8B-B14F-4D97-AF65-F5344CB8AC3E}">
        <p14:creationId xmlns:p14="http://schemas.microsoft.com/office/powerpoint/2010/main" val="13416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6503D9-E249-4345-B696-27BDADD16B85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EFA4E0-7CC5-4CC2-B79C-1A778520B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66" y="317373"/>
            <a:ext cx="7801868" cy="6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indent="79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500" b="1" dirty="0">
                <a:latin typeface="Georgia" panose="02040502050405020303" pitchFamily="18" charset="0"/>
                <a:ea typeface="MS PGothic" panose="020B0600070205080204" pitchFamily="34" charset="-128"/>
              </a:rPr>
              <a:t>Careers in Energy A to Z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CEAB73-A1B7-4D4D-877B-3B4E8B15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520" y="1313906"/>
            <a:ext cx="434848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N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uclear Reactor Technician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O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perations Manager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P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lant</a:t>
            </a: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 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Operator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 	</a:t>
            </a: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Q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uality Engineer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 	</a:t>
            </a: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R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enewable Energy Specialist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 	</a:t>
            </a: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S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afety Management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T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ransmission Operator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U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tility Technician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V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ehicle Maintenance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W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ater Conservation Coordinator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Georgia" panose="02040502050405020303" pitchFamily="18" charset="0"/>
                <a:ea typeface="MS PGothic" panose="020B0600070205080204" pitchFamily="34" charset="-128"/>
              </a:rPr>
              <a:t>e</a:t>
            </a:r>
            <a:r>
              <a:rPr lang="en-US" altLang="en-US" b="1" dirty="0" err="1">
                <a:latin typeface="Georgia" panose="02040502050405020303" pitchFamily="18" charset="0"/>
                <a:ea typeface="MS PGothic" panose="020B0600070205080204" pitchFamily="34" charset="-128"/>
              </a:rPr>
              <a:t>X</a:t>
            </a:r>
            <a:r>
              <a:rPr lang="en-US" altLang="en-US" dirty="0" err="1">
                <a:latin typeface="Georgia" panose="02040502050405020303" pitchFamily="18" charset="0"/>
                <a:ea typeface="MS PGothic" panose="020B0600070205080204" pitchFamily="34" charset="-128"/>
              </a:rPr>
              <a:t>plore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 for yourself and find other careers!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YOU 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can begin a rewarding career in energy!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“Z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ee” for yourself all the opportunities!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36DCCBF-5300-4BDF-93C2-FA5F690F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17" y="1313906"/>
            <a:ext cx="320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A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gri-Business/Science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B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usiness Administration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C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hemical Engineering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D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ata Analyst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E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lectrical</a:t>
            </a: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 E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ngineering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F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inance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G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eographical Information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	Systems (GIS)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H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uman Resources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I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nformation Technology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J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ig Boring Machine Operator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K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ey Account Manager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L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ine Technician</a:t>
            </a: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eorgia" panose="02040502050405020303" pitchFamily="18" charset="0"/>
                <a:ea typeface="MS PGothic" panose="020B0600070205080204" pitchFamily="34" charset="-128"/>
              </a:rPr>
              <a:t>M</a:t>
            </a:r>
            <a:r>
              <a:rPr lang="en-US" altLang="en-US" dirty="0">
                <a:latin typeface="Georgia" panose="02040502050405020303" pitchFamily="18" charset="0"/>
                <a:ea typeface="MS PGothic" panose="020B0600070205080204" pitchFamily="34" charset="-128"/>
              </a:rPr>
              <a:t>arketing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dirty="0">
              <a:latin typeface="Georgia" panose="02040502050405020303" pitchFamily="18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 typeface="Times" panose="02020603050405020304" pitchFamily="18" charset="0"/>
              <a:buNone/>
            </a:pPr>
            <a:endParaRPr lang="en-US" altLang="en-US" dirty="0"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155B41-D2B0-473C-B3B6-9808B6069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C9F51D-04DE-43EC-BFAF-452FCC0FF43A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A7D7E-E2F6-4298-B6B0-4110127179F5}"/>
              </a:ext>
            </a:extLst>
          </p:cNvPr>
          <p:cNvSpPr txBox="1">
            <a:spLocks/>
          </p:cNvSpPr>
          <p:nvPr/>
        </p:nvSpPr>
        <p:spPr>
          <a:xfrm>
            <a:off x="671067" y="183391"/>
            <a:ext cx="7801867" cy="6012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2800" b="1" dirty="0">
                <a:latin typeface="Georgia" panose="02040502050405020303" pitchFamily="18" charset="0"/>
              </a:rPr>
              <a:t>Ready to Get Started? </a:t>
            </a:r>
          </a:p>
          <a:p>
            <a:pPr algn="ctr">
              <a:defRPr/>
            </a:pPr>
            <a:r>
              <a:rPr lang="en-US" altLang="en-US" sz="2800" b="1" dirty="0">
                <a:latin typeface="Georgia" panose="02040502050405020303" pitchFamily="18" charset="0"/>
              </a:rPr>
              <a:t>These schools offer </a:t>
            </a:r>
            <a:r>
              <a:rPr lang="en-US" altLang="en-US" sz="2800" b="1" dirty="0">
                <a:solidFill>
                  <a:srgbClr val="FFFF00"/>
                </a:solidFill>
                <a:latin typeface="Georgia" panose="02040502050405020303" pitchFamily="18" charset="0"/>
              </a:rPr>
              <a:t>energy</a:t>
            </a:r>
            <a:r>
              <a:rPr lang="en-US" altLang="en-US" sz="2800" b="1" dirty="0">
                <a:latin typeface="Georgia" panose="02040502050405020303" pitchFamily="18" charset="0"/>
              </a:rPr>
              <a:t> programs!</a:t>
            </a:r>
          </a:p>
          <a:p>
            <a:pPr algn="ctr">
              <a:defRPr/>
            </a:pPr>
            <a:endParaRPr lang="en-US" altLang="en-US" sz="20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D03F382-0E12-4254-B947-9B8D7953CF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33" y="5267530"/>
            <a:ext cx="17192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EC3ECC11-CC18-43DC-BFA8-E8C8F2E94C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724" y="1385968"/>
            <a:ext cx="1164018" cy="116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7FB6DFB-1BCD-4586-8638-25195038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791" y="1666802"/>
            <a:ext cx="2752149" cy="60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picture containing food, bottle&#10;&#10;Description automatically generated">
            <a:extLst>
              <a:ext uri="{FF2B5EF4-FFF2-40B4-BE49-F238E27FC236}">
                <a16:creationId xmlns:a16="http://schemas.microsoft.com/office/drawing/2014/main" id="{3220A74B-F9E4-4809-BC26-6E32FBE566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13" y="1215227"/>
            <a:ext cx="1558240" cy="1319441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12FD65-0750-4FB2-A5B6-F9F3F88302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989" y="1458945"/>
            <a:ext cx="2523744" cy="83200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C108FC54-3B08-448E-8304-6ED9E7A298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52" y="4095295"/>
            <a:ext cx="2371423" cy="82999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B9B3262-0E33-4562-8C93-01DF9B46A8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62" y="2842317"/>
            <a:ext cx="2285136" cy="910742"/>
          </a:xfrm>
          <a:prstGeom prst="rect">
            <a:avLst/>
          </a:prstGeom>
        </p:spPr>
      </p:pic>
      <p:pic>
        <p:nvPicPr>
          <p:cNvPr id="19" name="Picture 18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F2137A8A-E184-4406-AD7A-D36B920A8CA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93" y="3403711"/>
            <a:ext cx="4814922" cy="32121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87B1DC-25A1-4617-9104-D7554050768A}"/>
              </a:ext>
            </a:extLst>
          </p:cNvPr>
          <p:cNvSpPr txBox="1"/>
          <p:nvPr/>
        </p:nvSpPr>
        <p:spPr>
          <a:xfrm>
            <a:off x="3852094" y="2651357"/>
            <a:ext cx="4814922" cy="646331"/>
          </a:xfrm>
          <a:prstGeom prst="rect">
            <a:avLst/>
          </a:prstGeom>
          <a:solidFill>
            <a:srgbClr val="A6DFD9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Go to </a:t>
            </a:r>
            <a:r>
              <a:rPr lang="en-US" dirty="0">
                <a:latin typeface="Georgia" panose="02040502050405020303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www.getintoenergy.com/locator</a:t>
            </a:r>
            <a:r>
              <a:rPr lang="en-US" dirty="0">
                <a:latin typeface="Georgia" panose="02040502050405020303" pitchFamily="18" charset="0"/>
              </a:rPr>
              <a:t>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to find a school near you! </a:t>
            </a:r>
          </a:p>
        </p:txBody>
      </p:sp>
    </p:spTree>
    <p:extLst>
      <p:ext uri="{BB962C8B-B14F-4D97-AF65-F5344CB8AC3E}">
        <p14:creationId xmlns:p14="http://schemas.microsoft.com/office/powerpoint/2010/main" val="35039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3587DA-2EFC-48C2-AA2B-660D5AADECB6}"/>
              </a:ext>
            </a:extLst>
          </p:cNvPr>
          <p:cNvSpPr/>
          <p:nvPr/>
        </p:nvSpPr>
        <p:spPr>
          <a:xfrm>
            <a:off x="671066" y="166466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B5751-F64B-4EDC-900E-476EBE23FE4B}"/>
              </a:ext>
            </a:extLst>
          </p:cNvPr>
          <p:cNvSpPr txBox="1">
            <a:spLocks/>
          </p:cNvSpPr>
          <p:nvPr/>
        </p:nvSpPr>
        <p:spPr>
          <a:xfrm>
            <a:off x="901020" y="146396"/>
            <a:ext cx="7341960" cy="749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000" b="1" dirty="0">
                <a:latin typeface="Georgia" panose="02040502050405020303" pitchFamily="18" charset="0"/>
              </a:rPr>
              <a:t>Find an awesome career in </a:t>
            </a:r>
            <a:r>
              <a:rPr lang="en-US" altLang="en-US" sz="3000" b="1" dirty="0">
                <a:solidFill>
                  <a:srgbClr val="FFFF00"/>
                </a:solidFill>
                <a:latin typeface="Georgia" panose="02040502050405020303" pitchFamily="18" charset="0"/>
              </a:rPr>
              <a:t>energy</a:t>
            </a:r>
            <a:r>
              <a:rPr lang="en-US" altLang="en-US" sz="3000" b="1" dirty="0">
                <a:latin typeface="Georgia" panose="02040502050405020303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000" b="1" dirty="0">
                <a:latin typeface="Georgia" panose="02040502050405020303" pitchFamily="18" charset="0"/>
              </a:rPr>
              <a:t>at one of these companies! 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FC8EA747-4E25-40FB-9C2A-A7528036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17" y="1338921"/>
            <a:ext cx="1982131" cy="19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DC87423-8383-4328-AB9B-A2935DD9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55" y="3410262"/>
            <a:ext cx="2204593" cy="14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457A6125-98DF-4699-A805-2650BA219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124" y="5656065"/>
            <a:ext cx="3684864" cy="8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9E20513-0E45-4451-AAB1-938FC5AD5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189" y="1201935"/>
            <a:ext cx="4050312" cy="10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F4336F48-562F-4BF8-8313-68E56661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936" y="2179174"/>
            <a:ext cx="1520183" cy="13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B30F9785-9B4C-43BC-BB38-5376C0FFB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17" y="4981101"/>
            <a:ext cx="2789411" cy="11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974C4D-F418-4B42-B1F1-3771028124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20" y="3176249"/>
            <a:ext cx="4542816" cy="85375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40D58A8-5081-42D6-B155-ADAF08EAE6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662" y="4300481"/>
            <a:ext cx="1862092" cy="1169174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3C61B13-B482-4D18-94A3-E644CE8EBF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637" y="1670267"/>
            <a:ext cx="3282350" cy="140672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6DBF96-6D36-4EAD-BFC0-7E64E0CE8C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637" y="4375964"/>
            <a:ext cx="3664612" cy="10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FA0666-77FD-4D44-AA91-F8E38B77C1FF}"/>
              </a:ext>
            </a:extLst>
          </p:cNvPr>
          <p:cNvSpPr/>
          <p:nvPr/>
        </p:nvSpPr>
        <p:spPr>
          <a:xfrm>
            <a:off x="671066" y="252019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81D50C-7769-40C7-9C6F-F4762D466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694" y="1198878"/>
            <a:ext cx="5835050" cy="5151304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50DDB0A6-5142-4FC9-856B-BDCC90B80600}"/>
              </a:ext>
            </a:extLst>
          </p:cNvPr>
          <p:cNvSpPr/>
          <p:nvPr/>
        </p:nvSpPr>
        <p:spPr>
          <a:xfrm>
            <a:off x="513199" y="1845433"/>
            <a:ext cx="1880946" cy="1478317"/>
          </a:xfrm>
          <a:prstGeom prst="teardrop">
            <a:avLst/>
          </a:prstGeom>
          <a:solidFill>
            <a:srgbClr val="A6D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F56EA9E5-A0E5-42F1-AC3C-D6CB166CD8AF}"/>
              </a:ext>
            </a:extLst>
          </p:cNvPr>
          <p:cNvSpPr/>
          <p:nvPr/>
        </p:nvSpPr>
        <p:spPr>
          <a:xfrm>
            <a:off x="1163748" y="4471981"/>
            <a:ext cx="1880946" cy="1478317"/>
          </a:xfrm>
          <a:prstGeom prst="teardrop">
            <a:avLst/>
          </a:prstGeom>
          <a:solidFill>
            <a:srgbClr val="A6D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A986BE2D-BBBA-455E-AB1F-01D294CB2FC0}"/>
              </a:ext>
            </a:extLst>
          </p:cNvPr>
          <p:cNvSpPr/>
          <p:nvPr/>
        </p:nvSpPr>
        <p:spPr>
          <a:xfrm>
            <a:off x="2624126" y="2491679"/>
            <a:ext cx="1880946" cy="1478317"/>
          </a:xfrm>
          <a:prstGeom prst="teardrop">
            <a:avLst/>
          </a:prstGeom>
          <a:solidFill>
            <a:srgbClr val="A6D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4BADE51C-A93A-4C5D-92F5-2252FE5D2B27}"/>
              </a:ext>
            </a:extLst>
          </p:cNvPr>
          <p:cNvSpPr/>
          <p:nvPr/>
        </p:nvSpPr>
        <p:spPr>
          <a:xfrm>
            <a:off x="3890139" y="4226257"/>
            <a:ext cx="1880946" cy="1478317"/>
          </a:xfrm>
          <a:prstGeom prst="teardrop">
            <a:avLst/>
          </a:prstGeom>
          <a:solidFill>
            <a:srgbClr val="A6D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DD84F-08D8-4339-913C-D5F35B3A6100}"/>
              </a:ext>
            </a:extLst>
          </p:cNvPr>
          <p:cNvSpPr txBox="1">
            <a:spLocks/>
          </p:cNvSpPr>
          <p:nvPr/>
        </p:nvSpPr>
        <p:spPr>
          <a:xfrm>
            <a:off x="671066" y="337958"/>
            <a:ext cx="7817953" cy="640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3000" b="1" kern="1200" dirty="0">
                <a:solidFill>
                  <a:schemeClr val="bg1"/>
                </a:solidFill>
                <a:latin typeface="Georgia" panose="02040502050405020303" pitchFamily="18" charset="0"/>
              </a:rPr>
              <a:t>Learn more about </a:t>
            </a:r>
            <a:br>
              <a:rPr lang="en-US" sz="3000" b="1" kern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Georgia" panose="02040502050405020303" pitchFamily="18" charset="0"/>
              </a:rPr>
              <a:t>e</a:t>
            </a:r>
            <a:r>
              <a:rPr lang="en-US" sz="3000" b="1" kern="1200" dirty="0">
                <a:solidFill>
                  <a:srgbClr val="FFFF00"/>
                </a:solidFill>
                <a:latin typeface="Georgia" panose="02040502050405020303" pitchFamily="18" charset="0"/>
              </a:rPr>
              <a:t>nergy</a:t>
            </a:r>
            <a:r>
              <a:rPr lang="en-US" sz="3000" b="1" kern="1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Georgia" panose="02040502050405020303" pitchFamily="18" charset="0"/>
              </a:rPr>
              <a:t>careers online</a:t>
            </a:r>
            <a:endParaRPr lang="en-US" sz="3000" b="1" kern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30F42-6ACC-48B0-9CC2-9706187A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17" y="6131529"/>
            <a:ext cx="8407468" cy="495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b="1" dirty="0">
                <a:solidFill>
                  <a:schemeClr val="accent4"/>
                </a:solidFill>
                <a:latin typeface="Georgia" panose="02040502050405020303" pitchFamily="18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getintoenergyflorida.com</a:t>
            </a:r>
            <a:r>
              <a:rPr lang="en-US" altLang="en-US" b="1" dirty="0">
                <a:solidFill>
                  <a:schemeClr val="accent4"/>
                </a:solidFill>
                <a:latin typeface="Georgia" panose="02040502050405020303" pitchFamily="18" charset="0"/>
                <a:ea typeface="+mn-ea"/>
              </a:rPr>
              <a:t> </a:t>
            </a:r>
          </a:p>
          <a:p>
            <a:pPr indent="-171450" defTabSz="6858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Georgia" panose="02040502050405020303" pitchFamily="18" charset="0"/>
              <a:ea typeface="+mn-ea"/>
            </a:endParaRPr>
          </a:p>
        </p:txBody>
      </p:sp>
      <p:pic>
        <p:nvPicPr>
          <p:cNvPr id="6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9C381C9E-5A10-4E61-9E73-FC851EDC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3428" y="2642076"/>
            <a:ext cx="1030334" cy="10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ttps://encrypted-tbn3.gstatic.com/images?q=tbn:ANd9GcSjOdPbPOdRFV8fxJEl1YiOrpsh3wTOyUcgrfHIbX_bfnKhCNnuCx9iGg">
            <a:extLst>
              <a:ext uri="{FF2B5EF4-FFF2-40B4-BE49-F238E27FC236}">
                <a16:creationId xmlns:a16="http://schemas.microsoft.com/office/drawing/2014/main" id="{D4EBCE4A-2642-4615-8EBA-4CFFC8343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06" y="2024790"/>
            <a:ext cx="1043302" cy="10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6ECBE0A-EF9F-4CE8-83C0-B82D2AAA0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1600" y="4351177"/>
            <a:ext cx="1137286" cy="11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https://encrypted-tbn2.gstatic.com/images?q=tbn:ANd9GcT3l0_We6SWzAgh0uJ22Va_3SIEKRB8ljbUg_010u9otyvpEXLnS6qWDw">
            <a:extLst>
              <a:ext uri="{FF2B5EF4-FFF2-40B4-BE49-F238E27FC236}">
                <a16:creationId xmlns:a16="http://schemas.microsoft.com/office/drawing/2014/main" id="{E61C67F0-B220-49E0-BE29-EA9B7C08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5970" y="4622639"/>
            <a:ext cx="1138263" cy="11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4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4ABFBF-DC70-4443-AE49-9F23312A9FFB}"/>
              </a:ext>
            </a:extLst>
          </p:cNvPr>
          <p:cNvSpPr/>
          <p:nvPr/>
        </p:nvSpPr>
        <p:spPr>
          <a:xfrm>
            <a:off x="4508026" y="2864518"/>
            <a:ext cx="4441371" cy="834339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00FE8D-1768-42AB-AD44-E49F4A7B4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solidFill>
            <a:srgbClr val="A6DFD9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D7628-6F6F-42FE-A5CA-EC4624FA4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 bwMode="auto">
          <a:xfrm>
            <a:off x="5768970" y="43343"/>
            <a:ext cx="3375030" cy="2486401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solidFill>
            <a:srgbClr val="A6DFD9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B4E7A-9332-4E23-81A3-C52B5E74A6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7350" y="14841"/>
            <a:ext cx="2968496" cy="2509663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solidFill>
            <a:srgbClr val="A6DFD9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BDC5B-2CCD-4D4F-A104-86640400EB36}"/>
              </a:ext>
            </a:extLst>
          </p:cNvPr>
          <p:cNvSpPr txBox="1"/>
          <p:nvPr/>
        </p:nvSpPr>
        <p:spPr>
          <a:xfrm>
            <a:off x="-1" y="2499221"/>
            <a:ext cx="4371703" cy="3270310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nationality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race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gender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background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lifestyle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eorgia" panose="02040502050405020303" pitchFamily="18" charset="0"/>
              </a:rPr>
              <a:t>Every level of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ECD89-0347-4E81-93DC-EAE91C9445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701373" y="21671"/>
            <a:ext cx="2545458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solidFill>
            <a:srgbClr val="A6DFD9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7B5525-5D80-43FE-AF2A-56727F4FF0CD}"/>
              </a:ext>
            </a:extLst>
          </p:cNvPr>
          <p:cNvSpPr txBox="1"/>
          <p:nvPr/>
        </p:nvSpPr>
        <p:spPr>
          <a:xfrm>
            <a:off x="4246832" y="2922329"/>
            <a:ext cx="47722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500" b="1" dirty="0">
                <a:latin typeface="Georgia" panose="02040502050405020303" pitchFamily="18" charset="0"/>
              </a:rPr>
              <a:t>There’s a place for YOU in the </a:t>
            </a:r>
            <a:r>
              <a:rPr lang="en-US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ENERGY</a:t>
            </a:r>
            <a:r>
              <a:rPr lang="en-US" sz="2500" b="1" dirty="0">
                <a:latin typeface="Georgia" panose="02040502050405020303" pitchFamily="18" charset="0"/>
              </a:rPr>
              <a:t> industry!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15F014-7946-48D5-BAFA-B9483E26C3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12" name="Online Media 5" title="Get Into Energy - High School Students and Graduates">
            <a:hlinkClick r:id="" action="ppaction://media"/>
            <a:extLst>
              <a:ext uri="{FF2B5EF4-FFF2-40B4-BE49-F238E27FC236}">
                <a16:creationId xmlns:a16="http://schemas.microsoft.com/office/drawing/2014/main" id="{EDCE21BE-B6D1-49CA-AC7F-6F808F60F7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772300" y="3826260"/>
            <a:ext cx="3674915" cy="275618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76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28A39C04-E90E-4AAF-8717-3CFE7C2DA1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448" y="3794986"/>
            <a:ext cx="1772486" cy="256771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17993E-CEC8-4ACF-8668-F384A53F72BC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6A0061F-0A3B-4DD1-98FE-C4223A383FB1}"/>
              </a:ext>
            </a:extLst>
          </p:cNvPr>
          <p:cNvSpPr/>
          <p:nvPr/>
        </p:nvSpPr>
        <p:spPr>
          <a:xfrm rot="1887810">
            <a:off x="993773" y="940088"/>
            <a:ext cx="2312626" cy="18879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A3A133-DA8A-4401-813D-2A7E29DF2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13DA3-4E8B-453A-97C9-E28ED1805390}"/>
              </a:ext>
            </a:extLst>
          </p:cNvPr>
          <p:cNvSpPr txBox="1">
            <a:spLocks/>
          </p:cNvSpPr>
          <p:nvPr/>
        </p:nvSpPr>
        <p:spPr>
          <a:xfrm>
            <a:off x="788987" y="371380"/>
            <a:ext cx="7566025" cy="56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500" b="1" dirty="0">
                <a:solidFill>
                  <a:srgbClr val="FFFF00"/>
                </a:solidFill>
                <a:latin typeface="Georgia" panose="02040502050405020303" pitchFamily="18" charset="0"/>
              </a:rPr>
              <a:t>ENERGY</a:t>
            </a:r>
            <a:r>
              <a:rPr lang="en-US" altLang="en-US" sz="3500" b="1" dirty="0">
                <a:latin typeface="Georgia" panose="02040502050405020303" pitchFamily="18" charset="0"/>
              </a:rPr>
              <a:t>  powers our lives…</a:t>
            </a:r>
            <a:br>
              <a:rPr lang="en-US" altLang="en-US" sz="3500" b="1" dirty="0">
                <a:latin typeface="Georgia" panose="02040502050405020303" pitchFamily="18" charset="0"/>
              </a:rPr>
            </a:br>
            <a:endParaRPr lang="en-US" sz="3500" b="1" dirty="0">
              <a:latin typeface="Georgia" panose="02040502050405020303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3E787C9-5528-4815-A3AA-A11C94E71684}"/>
              </a:ext>
            </a:extLst>
          </p:cNvPr>
          <p:cNvSpPr txBox="1">
            <a:spLocks noChangeArrowheads="1"/>
          </p:cNvSpPr>
          <p:nvPr/>
        </p:nvSpPr>
        <p:spPr>
          <a:xfrm>
            <a:off x="1148984" y="1040744"/>
            <a:ext cx="2010025" cy="148702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n-US" altLang="en-US" sz="2500" dirty="0">
                <a:latin typeface="Georgia" panose="02040502050405020303" pitchFamily="18" charset="0"/>
              </a:rPr>
              <a:t>But have you considered a </a:t>
            </a:r>
            <a:br>
              <a:rPr lang="en-US" altLang="en-US" sz="2800" dirty="0">
                <a:latin typeface="Georgia" panose="02040502050405020303" pitchFamily="18" charset="0"/>
              </a:rPr>
            </a:br>
            <a:r>
              <a:rPr lang="en-US" altLang="en-US" sz="2800" b="1" dirty="0">
                <a:solidFill>
                  <a:schemeClr val="accent4"/>
                </a:solidFill>
                <a:latin typeface="Georgia" panose="02040502050405020303" pitchFamily="18" charset="0"/>
              </a:rPr>
              <a:t>career in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Georgia" panose="02040502050405020303" pitchFamily="18" charset="0"/>
              </a:rPr>
              <a:t>energy?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43683D9-68AD-4195-BD60-2283B257CF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570" y="1213603"/>
            <a:ext cx="2648019" cy="281747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00FDEBF-798C-4BDD-A5E3-6691BA4B47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607" y="3533987"/>
            <a:ext cx="3108804" cy="211041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B9C8A20-977B-4356-8698-DC1E45A0B7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514" y="1678026"/>
            <a:ext cx="2648019" cy="18886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D323E79-67C8-4C7E-80FA-CCD03D86D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378" y="4488353"/>
            <a:ext cx="3227783" cy="199826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usiness woman fingers on chin">
            <a:extLst>
              <a:ext uri="{FF2B5EF4-FFF2-40B4-BE49-F238E27FC236}">
                <a16:creationId xmlns:a16="http://schemas.microsoft.com/office/drawing/2014/main" id="{1EF538A3-F9DF-439C-941E-E47993E26B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67" y="2367935"/>
            <a:ext cx="1013249" cy="35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9C17FEC-2415-4A6A-845A-78B2E2BCD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7" y="848322"/>
            <a:ext cx="3844234" cy="31254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6ED3343-AD43-491F-8055-354C17553639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9F5B98-5CBF-4962-A3BE-108C4B1C21D2}"/>
              </a:ext>
            </a:extLst>
          </p:cNvPr>
          <p:cNvSpPr/>
          <p:nvPr/>
        </p:nvSpPr>
        <p:spPr>
          <a:xfrm>
            <a:off x="3744341" y="2472352"/>
            <a:ext cx="3754659" cy="91276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pprenticeship | Monarch College">
            <a:extLst>
              <a:ext uri="{FF2B5EF4-FFF2-40B4-BE49-F238E27FC236}">
                <a16:creationId xmlns:a16="http://schemas.microsoft.com/office/drawing/2014/main" id="{3770F9D1-DF9E-4182-B481-047F18F2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742" y="3384190"/>
            <a:ext cx="2961234" cy="22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3EE65B4-3202-4A1F-98BD-017EFD21BE45}"/>
              </a:ext>
            </a:extLst>
          </p:cNvPr>
          <p:cNvSpPr/>
          <p:nvPr/>
        </p:nvSpPr>
        <p:spPr>
          <a:xfrm>
            <a:off x="1205237" y="2057903"/>
            <a:ext cx="1505160" cy="7050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7558AE-0069-4081-8DF0-A931DFC46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67" y="3675331"/>
            <a:ext cx="1978435" cy="196194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8955FA6-0EFE-4D8A-BDE0-197FFF1275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30" y="3835667"/>
            <a:ext cx="1928071" cy="192122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B04774-EE56-4405-A97F-32A672761ABF}"/>
              </a:ext>
            </a:extLst>
          </p:cNvPr>
          <p:cNvSpPr/>
          <p:nvPr/>
        </p:nvSpPr>
        <p:spPr>
          <a:xfrm>
            <a:off x="2431845" y="5721857"/>
            <a:ext cx="6537265" cy="1049625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66F3372-DEEE-490A-A18E-4D2DCA22A538}"/>
              </a:ext>
            </a:extLst>
          </p:cNvPr>
          <p:cNvSpPr/>
          <p:nvPr/>
        </p:nvSpPr>
        <p:spPr>
          <a:xfrm>
            <a:off x="5099773" y="977229"/>
            <a:ext cx="3925540" cy="1684544"/>
          </a:xfrm>
          <a:prstGeom prst="rightArrow">
            <a:avLst/>
          </a:prstGeom>
          <a:solidFill>
            <a:srgbClr val="A6DF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52AB553-4B29-42FB-8275-82268CD4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85" y="181397"/>
            <a:ext cx="6841307" cy="8452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dirty="0">
                <a:latin typeface="Georgia" panose="02040502050405020303" pitchFamily="18" charset="0"/>
                <a:ea typeface="+mj-ea"/>
                <a:cs typeface="+mj-cs"/>
              </a:rPr>
              <a:t>If you are interested in…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60DD3A-25AF-4FB2-93BC-AACE3DE44B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1" y="5775120"/>
            <a:ext cx="2067229" cy="104395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199838-C1FE-43A4-B424-A0160F0B92D4}"/>
              </a:ext>
            </a:extLst>
          </p:cNvPr>
          <p:cNvSpPr txBox="1"/>
          <p:nvPr/>
        </p:nvSpPr>
        <p:spPr>
          <a:xfrm>
            <a:off x="1547727" y="5695686"/>
            <a:ext cx="801602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32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altLang="en-US" sz="3000" b="1" dirty="0">
                <a:effectLst/>
                <a:latin typeface="Georgia" panose="02040502050405020303" pitchFamily="18" charset="0"/>
              </a:rPr>
              <a:t>These benefits can be found in </a:t>
            </a:r>
          </a:p>
          <a:p>
            <a:pPr algn="ctr">
              <a:spcAft>
                <a:spcPts val="600"/>
              </a:spcAft>
            </a:pPr>
            <a:r>
              <a:rPr lang="en-US" altLang="en-US" sz="3000" b="1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energy careers!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531FD-CF36-4B9C-9900-1683C686D046}"/>
              </a:ext>
            </a:extLst>
          </p:cNvPr>
          <p:cNvSpPr txBox="1"/>
          <p:nvPr/>
        </p:nvSpPr>
        <p:spPr>
          <a:xfrm>
            <a:off x="4869648" y="1330090"/>
            <a:ext cx="4108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Opportunities for advancement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827B6-5D26-4A74-AD2F-77493A2E895E}"/>
              </a:ext>
            </a:extLst>
          </p:cNvPr>
          <p:cNvSpPr txBox="1"/>
          <p:nvPr/>
        </p:nvSpPr>
        <p:spPr>
          <a:xfrm>
            <a:off x="1051014" y="1918079"/>
            <a:ext cx="1698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Georgia" panose="02040502050405020303" pitchFamily="18" charset="0"/>
              </a:rPr>
              <a:t>Great </a:t>
            </a:r>
          </a:p>
          <a:p>
            <a:pPr algn="ctr"/>
            <a:r>
              <a:rPr lang="en-US" sz="2700" b="1" dirty="0">
                <a:latin typeface="Georgia" panose="02040502050405020303" pitchFamily="18" charset="0"/>
              </a:rPr>
              <a:t>benefits</a:t>
            </a:r>
          </a:p>
        </p:txBody>
      </p:sp>
      <p:pic>
        <p:nvPicPr>
          <p:cNvPr id="1026" name="Picture 2" descr="Free Dollar Sign Cliparts, Download Free Clip Art, Free Clip Art on Clipart  Library">
            <a:extLst>
              <a:ext uri="{FF2B5EF4-FFF2-40B4-BE49-F238E27FC236}">
                <a16:creationId xmlns:a16="http://schemas.microsoft.com/office/drawing/2014/main" id="{43C96ECE-8FF2-4A4E-8BC2-2385A4EA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794" y="2545431"/>
            <a:ext cx="553333" cy="7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15E36-2BB6-4C82-8617-F13637B2CF2F}"/>
              </a:ext>
            </a:extLst>
          </p:cNvPr>
          <p:cNvSpPr txBox="1"/>
          <p:nvPr/>
        </p:nvSpPr>
        <p:spPr>
          <a:xfrm>
            <a:off x="3641134" y="2432795"/>
            <a:ext cx="3443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Independence &amp; making money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528DEF-1187-4C69-8381-7A69B8DEB1CB}"/>
              </a:ext>
            </a:extLst>
          </p:cNvPr>
          <p:cNvSpPr txBox="1"/>
          <p:nvPr/>
        </p:nvSpPr>
        <p:spPr>
          <a:xfrm>
            <a:off x="343750" y="4238871"/>
            <a:ext cx="271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Community </a:t>
            </a:r>
          </a:p>
          <a:p>
            <a:pPr algn="ctr"/>
            <a:r>
              <a:rPr lang="en-US" sz="3200" b="1" dirty="0">
                <a:latin typeface="Georgia" panose="02040502050405020303" pitchFamily="18" charset="0"/>
              </a:rPr>
              <a:t>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898CCD-C16C-42E5-9F79-D9727C806F1D}"/>
              </a:ext>
            </a:extLst>
          </p:cNvPr>
          <p:cNvSpPr txBox="1"/>
          <p:nvPr/>
        </p:nvSpPr>
        <p:spPr>
          <a:xfrm>
            <a:off x="3484182" y="4837060"/>
            <a:ext cx="216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Georgia" panose="02040502050405020303" pitchFamily="18" charset="0"/>
              </a:rPr>
              <a:t>Job growth &amp; stability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A085DB-D550-4DB0-9CC1-F0BA4339BA49}"/>
              </a:ext>
            </a:extLst>
          </p:cNvPr>
          <p:cNvSpPr/>
          <p:nvPr/>
        </p:nvSpPr>
        <p:spPr>
          <a:xfrm>
            <a:off x="6220652" y="4238871"/>
            <a:ext cx="2504419" cy="53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BA6B0C-61C9-468D-A03B-B77628E93D06}"/>
              </a:ext>
            </a:extLst>
          </p:cNvPr>
          <p:cNvSpPr txBox="1"/>
          <p:nvPr/>
        </p:nvSpPr>
        <p:spPr>
          <a:xfrm>
            <a:off x="6247550" y="4150636"/>
            <a:ext cx="254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Full training &amp;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5351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9" grpId="0"/>
      <p:bldP spid="12" grpId="0"/>
      <p:bldP spid="17" grpId="0"/>
      <p:bldP spid="26" grpId="0"/>
      <p:bldP spid="2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75AF43E-FEE0-4DB0-8F29-3752CF07912A}"/>
              </a:ext>
            </a:extLst>
          </p:cNvPr>
          <p:cNvSpPr/>
          <p:nvPr/>
        </p:nvSpPr>
        <p:spPr>
          <a:xfrm>
            <a:off x="592521" y="122594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286" y="226358"/>
            <a:ext cx="8641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eorgia" panose="02040502050405020303" pitchFamily="18" charset="0"/>
                <a:cs typeface="Arial" panose="020B0604020202020204" pitchFamily="34" charset="0"/>
              </a:rPr>
              <a:t>The Path of a Career in </a:t>
            </a:r>
            <a:r>
              <a:rPr lang="en-US" sz="3500" b="1" dirty="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Energy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6281070" y="1122092"/>
            <a:ext cx="1" cy="868867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1600200" y="2705101"/>
            <a:ext cx="4191000" cy="1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409700" y="4078106"/>
            <a:ext cx="6134100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47597" y="5434913"/>
            <a:ext cx="6248603" cy="892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cxnSpLocks/>
          </p:cNvCxnSpPr>
          <p:nvPr/>
        </p:nvCxnSpPr>
        <p:spPr>
          <a:xfrm flipH="1">
            <a:off x="1409700" y="2705614"/>
            <a:ext cx="37896" cy="1372492"/>
          </a:xfrm>
          <a:prstGeom prst="curvedConnector3">
            <a:avLst>
              <a:gd name="adj1" fmla="val 1499385"/>
            </a:avLst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cxnSpLocks/>
          </p:cNvCxnSpPr>
          <p:nvPr/>
        </p:nvCxnSpPr>
        <p:spPr>
          <a:xfrm rot="5400000">
            <a:off x="399129" y="5888994"/>
            <a:ext cx="1163044" cy="28447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cxnSpLocks/>
          </p:cNvCxnSpPr>
          <p:nvPr/>
        </p:nvCxnSpPr>
        <p:spPr>
          <a:xfrm rot="5400000">
            <a:off x="5657048" y="2081580"/>
            <a:ext cx="714645" cy="533400"/>
          </a:xfrm>
          <a:prstGeom prst="curvedConnector4">
            <a:avLst>
              <a:gd name="adj1" fmla="val 75126"/>
              <a:gd name="adj2" fmla="val 68881"/>
            </a:avLst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1E6215-8700-4F5D-B47E-B78F54B8E0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94" y="6052769"/>
            <a:ext cx="1752596" cy="80650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9E68F8-C527-4A5B-8C2B-08948C51EE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7842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1BFA2F-EA0E-40C8-84F6-D8D61A41E097}"/>
              </a:ext>
            </a:extLst>
          </p:cNvPr>
          <p:cNvSpPr/>
          <p:nvPr/>
        </p:nvSpPr>
        <p:spPr>
          <a:xfrm>
            <a:off x="671066" y="90975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AB5E9E-4CFA-40E5-ABF6-A1605CE0291F}"/>
              </a:ext>
            </a:extLst>
          </p:cNvPr>
          <p:cNvSpPr/>
          <p:nvPr/>
        </p:nvSpPr>
        <p:spPr>
          <a:xfrm>
            <a:off x="6567746" y="962638"/>
            <a:ext cx="2323158" cy="1449444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045D98-20DB-460A-A8EE-425DCB1C8CC7}"/>
              </a:ext>
            </a:extLst>
          </p:cNvPr>
          <p:cNvSpPr/>
          <p:nvPr/>
        </p:nvSpPr>
        <p:spPr>
          <a:xfrm>
            <a:off x="2178180" y="3940968"/>
            <a:ext cx="2306138" cy="1676516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DB182C-70A6-4AC9-AA7E-B43240D57707}"/>
              </a:ext>
            </a:extLst>
          </p:cNvPr>
          <p:cNvSpPr/>
          <p:nvPr/>
        </p:nvSpPr>
        <p:spPr>
          <a:xfrm>
            <a:off x="2161160" y="1002065"/>
            <a:ext cx="2314648" cy="1425593"/>
          </a:xfrm>
          <a:prstGeom prst="rect">
            <a:avLst/>
          </a:prstGeom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C6B80-1FB2-49D4-8E2B-122353B96395}"/>
              </a:ext>
            </a:extLst>
          </p:cNvPr>
          <p:cNvSpPr txBox="1">
            <a:spLocks/>
          </p:cNvSpPr>
          <p:nvPr/>
        </p:nvSpPr>
        <p:spPr>
          <a:xfrm>
            <a:off x="363038" y="223145"/>
            <a:ext cx="8250335" cy="658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500" b="1" dirty="0">
                <a:latin typeface="Georgia" panose="02040502050405020303" pitchFamily="18" charset="0"/>
              </a:rPr>
              <a:t>One industry….so many careers!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582359-A470-4F71-9391-AFD13629E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CA2CB2EB-0689-4ECD-942F-1B4F75B9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6" y="1002065"/>
            <a:ext cx="1809059" cy="14100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8870D7-8B30-4F1E-814C-DEB69715748B}"/>
              </a:ext>
            </a:extLst>
          </p:cNvPr>
          <p:cNvSpPr txBox="1"/>
          <p:nvPr/>
        </p:nvSpPr>
        <p:spPr>
          <a:xfrm>
            <a:off x="2169670" y="1171834"/>
            <a:ext cx="230613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Georgia" panose="02040502050405020303" pitchFamily="18" charset="0"/>
              </a:rPr>
              <a:t>Lineworkers</a:t>
            </a:r>
            <a:r>
              <a:rPr lang="en-US" sz="1600" b="1" dirty="0">
                <a:latin typeface="Georgia" panose="02040502050405020303" pitchFamily="18" charset="0"/>
              </a:rPr>
              <a:t>:</a:t>
            </a:r>
            <a:br>
              <a:rPr lang="en-US" sz="1600" b="1" dirty="0">
                <a:latin typeface="Georgia" panose="02040502050405020303" pitchFamily="18" charset="0"/>
              </a:rPr>
            </a:br>
            <a:r>
              <a:rPr lang="en-US" sz="1500" dirty="0">
                <a:latin typeface="Georgia" panose="02040502050405020303" pitchFamily="18" charset="0"/>
              </a:rPr>
              <a:t>Heroes in hard hats who answer the call when the power goes out. </a:t>
            </a:r>
          </a:p>
        </p:txBody>
      </p:sp>
      <p:pic>
        <p:nvPicPr>
          <p:cNvPr id="29" name="Picture 28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89FF32C2-6094-4382-B99F-2177F0C812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6" y="3980041"/>
            <a:ext cx="1815591" cy="16455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80299E-62E6-4C4B-9888-92272A21D638}"/>
              </a:ext>
            </a:extLst>
          </p:cNvPr>
          <p:cNvSpPr txBox="1"/>
          <p:nvPr/>
        </p:nvSpPr>
        <p:spPr>
          <a:xfrm>
            <a:off x="2232090" y="4317561"/>
            <a:ext cx="21727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</a:rPr>
              <a:t>Welders:</a:t>
            </a:r>
          </a:p>
          <a:p>
            <a:pPr algn="ctr"/>
            <a:r>
              <a:rPr lang="en-US" sz="1500" dirty="0">
                <a:latin typeface="Georgia" panose="02040502050405020303" pitchFamily="18" charset="0"/>
              </a:rPr>
              <a:t>Making the pieces fit together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0C6484-B1A1-41A3-9541-7C459163161A}"/>
              </a:ext>
            </a:extLst>
          </p:cNvPr>
          <p:cNvSpPr/>
          <p:nvPr/>
        </p:nvSpPr>
        <p:spPr>
          <a:xfrm>
            <a:off x="6610695" y="3932817"/>
            <a:ext cx="2306138" cy="1676516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ED41E5-99EE-432F-B427-187FBB99842D}"/>
              </a:ext>
            </a:extLst>
          </p:cNvPr>
          <p:cNvSpPr/>
          <p:nvPr/>
        </p:nvSpPr>
        <p:spPr>
          <a:xfrm>
            <a:off x="6593675" y="2505315"/>
            <a:ext cx="2323158" cy="1352582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40669C-36D3-442A-BD17-B588CEF20B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4"/>
          <a:stretch/>
        </p:blipFill>
        <p:spPr>
          <a:xfrm>
            <a:off x="4692143" y="982350"/>
            <a:ext cx="1809059" cy="14100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746E27A-BFC5-4B81-B2A4-DE985EF3C049}"/>
              </a:ext>
            </a:extLst>
          </p:cNvPr>
          <p:cNvSpPr txBox="1"/>
          <p:nvPr/>
        </p:nvSpPr>
        <p:spPr>
          <a:xfrm>
            <a:off x="6544020" y="1248667"/>
            <a:ext cx="230613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</a:rPr>
              <a:t>Engineers:</a:t>
            </a: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D</a:t>
            </a:r>
            <a:r>
              <a:rPr lang="en-US" sz="1500" dirty="0">
                <a:latin typeface="Georgia" panose="02040502050405020303" pitchFamily="18" charset="0"/>
              </a:rPr>
              <a:t>esigning the technology of the future.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3833C2D-7531-4401-91A7-6D26D44B73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1"/>
          <a:stretch/>
        </p:blipFill>
        <p:spPr>
          <a:xfrm>
            <a:off x="4702580" y="2517000"/>
            <a:ext cx="1815590" cy="134182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E6F59C-073C-4C3E-847E-7454F515B2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"/>
          <a:stretch/>
        </p:blipFill>
        <p:spPr>
          <a:xfrm>
            <a:off x="4715664" y="3963739"/>
            <a:ext cx="1815591" cy="16455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7D40825-9EB9-4E85-962D-646E4EBE3156}"/>
              </a:ext>
            </a:extLst>
          </p:cNvPr>
          <p:cNvSpPr txBox="1"/>
          <p:nvPr/>
        </p:nvSpPr>
        <p:spPr>
          <a:xfrm>
            <a:off x="6677370" y="4124744"/>
            <a:ext cx="21727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</a:rPr>
              <a:t>IT/Networking:</a:t>
            </a:r>
          </a:p>
          <a:p>
            <a:pPr algn="ctr"/>
            <a:r>
              <a:rPr lang="en-US" sz="1500" dirty="0">
                <a:latin typeface="Georgia" panose="02040502050405020303" pitchFamily="18" charset="0"/>
              </a:rPr>
              <a:t>Paving the lanes for the company’s information superhighway.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B57CC3-6635-4F6D-83C5-9AB3AAF55964}"/>
              </a:ext>
            </a:extLst>
          </p:cNvPr>
          <p:cNvSpPr/>
          <p:nvPr/>
        </p:nvSpPr>
        <p:spPr>
          <a:xfrm>
            <a:off x="2178180" y="2505315"/>
            <a:ext cx="2323158" cy="1352245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8E40B7-1EF5-43C6-B8CB-2EBBACF6AB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7" y="2544150"/>
            <a:ext cx="1824862" cy="1313747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8BEF5-880B-4F50-B775-82A5BB89E046}"/>
              </a:ext>
            </a:extLst>
          </p:cNvPr>
          <p:cNvSpPr txBox="1"/>
          <p:nvPr/>
        </p:nvSpPr>
        <p:spPr>
          <a:xfrm>
            <a:off x="2261781" y="2730088"/>
            <a:ext cx="2178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Natural Gas Utility Technicians: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First responders of the energy industry.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7B796-840A-4BBC-AF70-E12111520531}"/>
              </a:ext>
            </a:extLst>
          </p:cNvPr>
          <p:cNvSpPr txBox="1"/>
          <p:nvPr/>
        </p:nvSpPr>
        <p:spPr>
          <a:xfrm>
            <a:off x="6677370" y="2544150"/>
            <a:ext cx="21727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Cyber Security: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Secret service agents for the company’s information technology.</a:t>
            </a:r>
          </a:p>
        </p:txBody>
      </p:sp>
    </p:spTree>
    <p:extLst>
      <p:ext uri="{BB962C8B-B14F-4D97-AF65-F5344CB8AC3E}">
        <p14:creationId xmlns:p14="http://schemas.microsoft.com/office/powerpoint/2010/main" val="32224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5" grpId="0"/>
      <p:bldP spid="38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1E40E7-EDC9-443A-91D4-8F058274F545}"/>
              </a:ext>
            </a:extLst>
          </p:cNvPr>
          <p:cNvSpPr/>
          <p:nvPr/>
        </p:nvSpPr>
        <p:spPr>
          <a:xfrm>
            <a:off x="671066" y="182278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9C3D8C-8E5A-45E6-B7CD-6E22AD4D83E4}"/>
              </a:ext>
            </a:extLst>
          </p:cNvPr>
          <p:cNvSpPr txBox="1">
            <a:spLocks/>
          </p:cNvSpPr>
          <p:nvPr/>
        </p:nvSpPr>
        <p:spPr>
          <a:xfrm>
            <a:off x="671066" y="326143"/>
            <a:ext cx="7801868" cy="6451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500" b="1" dirty="0">
                <a:latin typeface="Georgia" panose="02040502050405020303" pitchFamily="18" charset="0"/>
              </a:rPr>
              <a:t>  </a:t>
            </a:r>
            <a:r>
              <a:rPr lang="en-US" altLang="en-US" sz="3500" b="1" dirty="0" err="1">
                <a:latin typeface="Georgia" panose="02040502050405020303" pitchFamily="18" charset="0"/>
              </a:rPr>
              <a:t>Lineworker</a:t>
            </a:r>
            <a:endParaRPr lang="en-US" altLang="en-US" sz="3500" dirty="0">
              <a:latin typeface="Georgia" panose="02040502050405020303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733F927-5D7F-4BE2-B175-FB89980E2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72" y="3028150"/>
            <a:ext cx="3178628" cy="3293209"/>
          </a:xfrm>
          <a:prstGeom prst="rect">
            <a:avLst/>
          </a:prstGeom>
          <a:solidFill>
            <a:srgbClr val="92D05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Georgia" panose="02040502050405020303" pitchFamily="18" charset="0"/>
              </a:rPr>
              <a:t>Heidi Killebrew </a:t>
            </a:r>
            <a:br>
              <a:rPr lang="en-US" altLang="en-US" dirty="0">
                <a:latin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</a:rPr>
              <a:t>Restoration Specialist for Florida Power &amp; Light</a:t>
            </a:r>
          </a:p>
          <a:p>
            <a:pPr algn="ctr" eaLnBrk="1" hangingPunct="1"/>
            <a:r>
              <a:rPr lang="en-US" altLang="en-US" dirty="0">
                <a:latin typeface="Georgia" panose="02040502050405020303" pitchFamily="18" charset="0"/>
              </a:rPr>
              <a:t> </a:t>
            </a:r>
          </a:p>
          <a:p>
            <a:pPr algn="ctr" eaLnBrk="1" hangingPunct="1"/>
            <a:r>
              <a:rPr lang="en-US" altLang="en-US" sz="1700" i="1" dirty="0">
                <a:latin typeface="Georgia" panose="02040502050405020303" pitchFamily="18" charset="0"/>
              </a:rPr>
              <a:t>“I enjoy working in the energy field because I love a challenge. Your coworkers become like family, and if you take pride in your work and do a good job, this can be a very rewarding career. I can’t imagine doing anything else.”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F36846-425A-4F12-9009-AAB90C0618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" y="5693229"/>
            <a:ext cx="2152650" cy="990600"/>
          </a:xfrm>
          <a:prstGeom prst="rect">
            <a:avLst/>
          </a:prstGeom>
        </p:spPr>
      </p:pic>
      <p:pic>
        <p:nvPicPr>
          <p:cNvPr id="8" name="Picture 7" descr="A picture containing outdoor, grass, person&#10;&#10;Description automatically generated">
            <a:extLst>
              <a:ext uri="{FF2B5EF4-FFF2-40B4-BE49-F238E27FC236}">
                <a16:creationId xmlns:a16="http://schemas.microsoft.com/office/drawing/2014/main" id="{CDD8C436-F9C4-44AE-A3BE-7C1CC94D2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988" y="1028126"/>
            <a:ext cx="2917596" cy="19452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Online Media 9" title="What it Takes to Be a Lineman">
            <a:hlinkClick r:id="" action="ppaction://media"/>
            <a:extLst>
              <a:ext uri="{FF2B5EF4-FFF2-40B4-BE49-F238E27FC236}">
                <a16:creationId xmlns:a16="http://schemas.microsoft.com/office/drawing/2014/main" id="{0A2228F0-6A09-4E55-A302-50BB7761C2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826" y="2336346"/>
            <a:ext cx="5557040" cy="313972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697251-4199-415B-827A-666CE2CAAECA}"/>
              </a:ext>
            </a:extLst>
          </p:cNvPr>
          <p:cNvSpPr/>
          <p:nvPr/>
        </p:nvSpPr>
        <p:spPr>
          <a:xfrm>
            <a:off x="293591" y="732744"/>
            <a:ext cx="2656241" cy="160360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680BD-1360-4FB6-AE6F-C76C88B65F74}"/>
              </a:ext>
            </a:extLst>
          </p:cNvPr>
          <p:cNvSpPr txBox="1"/>
          <p:nvPr/>
        </p:nvSpPr>
        <p:spPr>
          <a:xfrm>
            <a:off x="415637" y="1115176"/>
            <a:ext cx="253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Watch this video to learn what it takes to be a </a:t>
            </a:r>
            <a:r>
              <a:rPr lang="en-US" b="1" dirty="0" err="1">
                <a:latin typeface="Georgia" panose="02040502050405020303" pitchFamily="18" charset="0"/>
              </a:rPr>
              <a:t>lineworker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E55FA-6794-458D-A9F6-28C9F28EBB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154755-EC82-4CC3-8DDE-3D7CB3F3C6FA}"/>
              </a:ext>
            </a:extLst>
          </p:cNvPr>
          <p:cNvSpPr/>
          <p:nvPr/>
        </p:nvSpPr>
        <p:spPr>
          <a:xfrm>
            <a:off x="671066" y="183391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02111-71CC-4037-8DC2-938E79863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46" y="1070567"/>
            <a:ext cx="3828389" cy="2552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B46B0-5B49-4904-BEBE-8ECE20E064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65" y="1199169"/>
            <a:ext cx="4705711" cy="22950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5B133F-F8F3-4059-A13C-6962D9E63E51}"/>
              </a:ext>
            </a:extLst>
          </p:cNvPr>
          <p:cNvSpPr/>
          <p:nvPr/>
        </p:nvSpPr>
        <p:spPr>
          <a:xfrm>
            <a:off x="4048557" y="3707605"/>
            <a:ext cx="4988560" cy="3088404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wearing a hard hat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4230B8C5-1256-43E6-9372-923A9706C6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68" y="3214277"/>
            <a:ext cx="3589886" cy="265312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378C771-6C1D-425B-9345-284FAC207069}"/>
              </a:ext>
            </a:extLst>
          </p:cNvPr>
          <p:cNvSpPr txBox="1">
            <a:spLocks/>
          </p:cNvSpPr>
          <p:nvPr/>
        </p:nvSpPr>
        <p:spPr>
          <a:xfrm>
            <a:off x="671066" y="58365"/>
            <a:ext cx="7801868" cy="1064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altLang="en-US" sz="3500" b="1" dirty="0">
                <a:latin typeface="Georgia" panose="02040502050405020303" pitchFamily="18" charset="0"/>
              </a:rPr>
              <a:t>Gas Utility Technician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9EC92-2CB7-4938-B277-1F824A96DB1D}"/>
              </a:ext>
            </a:extLst>
          </p:cNvPr>
          <p:cNvSpPr txBox="1"/>
          <p:nvPr/>
        </p:nvSpPr>
        <p:spPr>
          <a:xfrm>
            <a:off x="4048557" y="3786595"/>
            <a:ext cx="4988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 utility workers are the backbone of the gas utility industry. They work </a:t>
            </a:r>
            <a:r>
              <a:rPr lang="en-US" sz="1600" b="1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en-US" sz="1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b="1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en-US" sz="1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ground to: </a:t>
            </a:r>
            <a:br>
              <a:rPr lang="en-US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eliver clean, safe, reliable, and affordable natural gas to our homes and businesses</a:t>
            </a:r>
            <a:b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Installing and maintaining gas meters and regulators</a:t>
            </a:r>
            <a:b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espond to routine requests for gas service and emergency damage repairs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F4746D-B358-4BC6-92FA-644D7F8B3BA5}"/>
              </a:ext>
            </a:extLst>
          </p:cNvPr>
          <p:cNvSpPr/>
          <p:nvPr/>
        </p:nvSpPr>
        <p:spPr>
          <a:xfrm>
            <a:off x="671066" y="136977"/>
            <a:ext cx="7801868" cy="789033"/>
          </a:xfrm>
          <a:prstGeom prst="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30219-B2F6-455E-94FD-EB36EDBD32B5}"/>
              </a:ext>
            </a:extLst>
          </p:cNvPr>
          <p:cNvSpPr txBox="1">
            <a:spLocks/>
          </p:cNvSpPr>
          <p:nvPr/>
        </p:nvSpPr>
        <p:spPr>
          <a:xfrm>
            <a:off x="671066" y="276553"/>
            <a:ext cx="7801868" cy="6634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500" b="1" dirty="0">
                <a:latin typeface="Georgia" panose="02040502050405020303" pitchFamily="18" charset="0"/>
              </a:rPr>
              <a:t>Welder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9E0C2E-5EA3-4F89-843D-5677706ED6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2152650" cy="990600"/>
          </a:xfrm>
          <a:prstGeom prst="rect">
            <a:avLst/>
          </a:prstGeom>
        </p:spPr>
      </p:pic>
      <p:pic>
        <p:nvPicPr>
          <p:cNvPr id="4" name="Online Media 3" title="A Day in the Life of a Welder: Tulsa Welding School Graduate Kayla J">
            <a:hlinkClick r:id="" action="ppaction://media"/>
            <a:extLst>
              <a:ext uri="{FF2B5EF4-FFF2-40B4-BE49-F238E27FC236}">
                <a16:creationId xmlns:a16="http://schemas.microsoft.com/office/drawing/2014/main" id="{5C88653C-D048-4598-B51D-701F74E90A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557" y="1145094"/>
            <a:ext cx="5990354" cy="3384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A8EB3E-F0A9-4D96-9186-D0EB6889807E}"/>
              </a:ext>
            </a:extLst>
          </p:cNvPr>
          <p:cNvSpPr/>
          <p:nvPr/>
        </p:nvSpPr>
        <p:spPr>
          <a:xfrm>
            <a:off x="2085793" y="5140837"/>
            <a:ext cx="6785429" cy="1440610"/>
          </a:xfrm>
          <a:prstGeom prst="roundRect">
            <a:avLst/>
          </a:prstGeom>
          <a:solidFill>
            <a:srgbClr val="F38E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4C24B-6FED-4062-AEBB-121EC086B825}"/>
              </a:ext>
            </a:extLst>
          </p:cNvPr>
          <p:cNvSpPr txBox="1"/>
          <p:nvPr/>
        </p:nvSpPr>
        <p:spPr>
          <a:xfrm>
            <a:off x="2219506" y="5541409"/>
            <a:ext cx="3351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i="0" dirty="0">
                <a:effectLst/>
                <a:latin typeface="Georgia" panose="02040502050405020303" pitchFamily="18" charset="0"/>
              </a:rPr>
              <a:t>Attentive to detail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</a:rPr>
              <a:t>Have g</a:t>
            </a:r>
            <a:r>
              <a:rPr lang="en-US" sz="1600" b="0" i="0" dirty="0">
                <a:effectLst/>
                <a:latin typeface="Georgia" panose="02040502050405020303" pitchFamily="18" charset="0"/>
              </a:rPr>
              <a:t>ood spatial orientation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</a:rPr>
              <a:t>Have m</a:t>
            </a:r>
            <a:r>
              <a:rPr lang="en-US" sz="1600" b="0" i="0" dirty="0">
                <a:effectLst/>
                <a:latin typeface="Georgia" panose="02040502050405020303" pitchFamily="18" charset="0"/>
              </a:rPr>
              <a:t>anual dexterity 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8226B-EDC2-4C1C-9B5D-263761CE7C68}"/>
              </a:ext>
            </a:extLst>
          </p:cNvPr>
          <p:cNvSpPr txBox="1"/>
          <p:nvPr/>
        </p:nvSpPr>
        <p:spPr>
          <a:xfrm>
            <a:off x="5382623" y="5525789"/>
            <a:ext cx="3351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i="0" dirty="0">
                <a:effectLst/>
                <a:latin typeface="Georgia" panose="02040502050405020303" pitchFamily="18" charset="0"/>
              </a:rPr>
              <a:t>Enjoy working with your hands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</a:rPr>
              <a:t>Have e</a:t>
            </a:r>
            <a:r>
              <a:rPr lang="en-US" sz="1600" b="0" i="0" dirty="0">
                <a:effectLst/>
                <a:latin typeface="Georgia" panose="02040502050405020303" pitchFamily="18" charset="0"/>
              </a:rPr>
              <a:t>xcellent vision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Georgia" panose="02040502050405020303" pitchFamily="18" charset="0"/>
              </a:rPr>
              <a:t>Love to solve problems</a:t>
            </a:r>
            <a:endParaRPr lang="en-US" sz="1600" b="0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E93EB-094F-49B1-B088-C967DEF069B3}"/>
              </a:ext>
            </a:extLst>
          </p:cNvPr>
          <p:cNvSpPr txBox="1"/>
          <p:nvPr/>
        </p:nvSpPr>
        <p:spPr>
          <a:xfrm>
            <a:off x="2056765" y="5156457"/>
            <a:ext cx="66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Georgia" panose="02040502050405020303" pitchFamily="18" charset="0"/>
              </a:rPr>
              <a:t>Do you have what it takes to be a great welder?…</a:t>
            </a:r>
          </a:p>
        </p:txBody>
      </p:sp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E2E29C6-131B-472B-9F6C-1D6189B247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26" y="1569629"/>
            <a:ext cx="2285740" cy="3384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14784</TotalTime>
  <Words>734</Words>
  <Application>Microsoft Office PowerPoint</Application>
  <PresentationFormat>On-screen Show (4:3)</PresentationFormat>
  <Paragraphs>134</Paragraphs>
  <Slides>16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Times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Florida Energy Workforce Consortium</dc:creator>
  <cp:lastModifiedBy>Lindsay</cp:lastModifiedBy>
  <cp:revision>1</cp:revision>
  <dcterms:created xsi:type="dcterms:W3CDTF">2020-07-30T21:20:39Z</dcterms:created>
  <dcterms:modified xsi:type="dcterms:W3CDTF">2021-05-06T21:56:00Z</dcterms:modified>
</cp:coreProperties>
</file>